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7" r:id="rId2"/>
    <p:sldId id="260" r:id="rId3"/>
    <p:sldId id="278" r:id="rId4"/>
    <p:sldId id="280" r:id="rId5"/>
    <p:sldId id="282" r:id="rId6"/>
    <p:sldId id="281" r:id="rId7"/>
    <p:sldId id="284" r:id="rId8"/>
    <p:sldId id="285" r:id="rId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DF41"/>
    <a:srgbClr val="58EB35"/>
    <a:srgbClr val="2CFC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F2DF70-8252-0C2E-E285-6B71BC53BA3E}" v="55" dt="2024-06-11T20:42:45.296"/>
    <p1510:client id="{5BDB866B-96B4-3F75-A229-169917EF67A5}" v="4" dt="2024-06-11T11:12:01.7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38"/>
    <p:restoredTop sz="94643"/>
  </p:normalViewPr>
  <p:slideViewPr>
    <p:cSldViewPr>
      <p:cViewPr>
        <p:scale>
          <a:sx n="80" d="100"/>
          <a:sy n="80" d="100"/>
        </p:scale>
        <p:origin x="-1507"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BD1CDA5-1F68-4F5A-8507-923A56FB6C79}" type="datetimeFigureOut">
              <a:rPr lang="en-US" smtClean="0"/>
              <a:pPr/>
              <a:t>6/12/2024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28C391-DE2A-4284-BE63-2BEF370A6272}"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BD1CDA5-1F68-4F5A-8507-923A56FB6C79}" type="datetimeFigureOut">
              <a:rPr lang="en-US" smtClean="0"/>
              <a:pPr/>
              <a:t>6/12/2024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28C391-DE2A-4284-BE63-2BEF370A6272}"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BD1CDA5-1F68-4F5A-8507-923A56FB6C79}" type="datetimeFigureOut">
              <a:rPr lang="en-US" smtClean="0"/>
              <a:pPr/>
              <a:t>6/12/2024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28C391-DE2A-4284-BE63-2BEF370A6272}"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BD1CDA5-1F68-4F5A-8507-923A56FB6C79}" type="datetimeFigureOut">
              <a:rPr lang="en-US" smtClean="0"/>
              <a:pPr/>
              <a:t>6/12/2024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28C391-DE2A-4284-BE63-2BEF370A6272}"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D1CDA5-1F68-4F5A-8507-923A56FB6C79}" type="datetimeFigureOut">
              <a:rPr lang="en-US" smtClean="0"/>
              <a:pPr/>
              <a:t>6/12/2024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28C391-DE2A-4284-BE63-2BEF370A6272}"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BD1CDA5-1F68-4F5A-8507-923A56FB6C79}" type="datetimeFigureOut">
              <a:rPr lang="en-US" smtClean="0"/>
              <a:pPr/>
              <a:t>6/12/2024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728C391-DE2A-4284-BE63-2BEF370A6272}"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BD1CDA5-1F68-4F5A-8507-923A56FB6C79}" type="datetimeFigureOut">
              <a:rPr lang="en-US" smtClean="0"/>
              <a:pPr/>
              <a:t>6/12/2024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728C391-DE2A-4284-BE63-2BEF370A6272}"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BD1CDA5-1F68-4F5A-8507-923A56FB6C79}" type="datetimeFigureOut">
              <a:rPr lang="en-US" smtClean="0"/>
              <a:pPr/>
              <a:t>6/12/2024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728C391-DE2A-4284-BE63-2BEF370A6272}"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D1CDA5-1F68-4F5A-8507-923A56FB6C79}" type="datetimeFigureOut">
              <a:rPr lang="en-US" smtClean="0"/>
              <a:pPr/>
              <a:t>6/12/2024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728C391-DE2A-4284-BE63-2BEF370A6272}"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D1CDA5-1F68-4F5A-8507-923A56FB6C79}" type="datetimeFigureOut">
              <a:rPr lang="en-US" smtClean="0"/>
              <a:pPr/>
              <a:t>6/12/2024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728C391-DE2A-4284-BE63-2BEF370A6272}"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D1CDA5-1F68-4F5A-8507-923A56FB6C79}" type="datetimeFigureOut">
              <a:rPr lang="en-US" smtClean="0"/>
              <a:pPr/>
              <a:t>6/12/2024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728C391-DE2A-4284-BE63-2BEF370A6272}"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D1CDA5-1F68-4F5A-8507-923A56FB6C79}" type="datetimeFigureOut">
              <a:rPr lang="en-US" smtClean="0"/>
              <a:pPr/>
              <a:t>6/12/2024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28C391-DE2A-4284-BE63-2BEF370A6272}"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vimeo.com/manage/videos/941295096"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9C9062A-996F-C0D3-1984-4D5ED4AD2EC3}"/>
              </a:ext>
            </a:extLst>
          </p:cNvPr>
          <p:cNvSpPr txBox="1"/>
          <p:nvPr/>
        </p:nvSpPr>
        <p:spPr>
          <a:xfrm>
            <a:off x="467544" y="548680"/>
            <a:ext cx="8208912" cy="646331"/>
          </a:xfrm>
          <a:prstGeom prst="rect">
            <a:avLst/>
          </a:prstGeom>
          <a:noFill/>
        </p:spPr>
        <p:txBody>
          <a:bodyPr wrap="square" rtlCol="0">
            <a:spAutoFit/>
          </a:bodyPr>
          <a:lstStyle/>
          <a:p>
            <a:pPr algn="ctr"/>
            <a:r>
              <a:rPr lang="en-GB" sz="3600" b="1" dirty="0"/>
              <a:t>Welcome to Plumpton Primary School</a:t>
            </a:r>
          </a:p>
        </p:txBody>
      </p:sp>
      <p:sp>
        <p:nvSpPr>
          <p:cNvPr id="6" name="TextBox 5">
            <a:extLst>
              <a:ext uri="{FF2B5EF4-FFF2-40B4-BE49-F238E27FC236}">
                <a16:creationId xmlns:a16="http://schemas.microsoft.com/office/drawing/2014/main" xmlns="" id="{3FF8B56F-E1E5-5D6F-5D2A-0FD59CE5C791}"/>
              </a:ext>
            </a:extLst>
          </p:cNvPr>
          <p:cNvSpPr txBox="1"/>
          <p:nvPr/>
        </p:nvSpPr>
        <p:spPr>
          <a:xfrm>
            <a:off x="2493942" y="1443059"/>
            <a:ext cx="5986782" cy="954107"/>
          </a:xfrm>
          <a:prstGeom prst="rect">
            <a:avLst/>
          </a:prstGeom>
          <a:noFill/>
        </p:spPr>
        <p:txBody>
          <a:bodyPr wrap="square" rtlCol="0">
            <a:spAutoFit/>
          </a:bodyPr>
          <a:lstStyle/>
          <a:p>
            <a:pPr algn="ctr"/>
            <a:r>
              <a:rPr lang="en-GB" sz="2800" b="1" dirty="0">
                <a:solidFill>
                  <a:schemeClr val="bg1"/>
                </a:solidFill>
              </a:rPr>
              <a:t>We are kind and outward-looking; </a:t>
            </a:r>
          </a:p>
          <a:p>
            <a:pPr algn="ctr"/>
            <a:r>
              <a:rPr lang="en-GB" sz="2800" b="1" dirty="0">
                <a:solidFill>
                  <a:schemeClr val="bg1"/>
                </a:solidFill>
              </a:rPr>
              <a:t>learners today, leaders tomorrow.</a:t>
            </a:r>
          </a:p>
        </p:txBody>
      </p:sp>
      <p:pic>
        <p:nvPicPr>
          <p:cNvPr id="7" name="Picture 6" descr="path4164">
            <a:extLst>
              <a:ext uri="{FF2B5EF4-FFF2-40B4-BE49-F238E27FC236}">
                <a16:creationId xmlns:a16="http://schemas.microsoft.com/office/drawing/2014/main" xmlns="" id="{C42F1CDA-73F7-04E4-FC42-F76B880CE52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339027"/>
            <a:ext cx="1038578" cy="1125126"/>
          </a:xfrm>
          <a:prstGeom prst="rect">
            <a:avLst/>
          </a:prstGeom>
          <a:noFill/>
          <a:ln>
            <a:noFill/>
          </a:ln>
        </p:spPr>
      </p:pic>
      <p:sp>
        <p:nvSpPr>
          <p:cNvPr id="8" name="TextBox 7">
            <a:extLst>
              <a:ext uri="{FF2B5EF4-FFF2-40B4-BE49-F238E27FC236}">
                <a16:creationId xmlns:a16="http://schemas.microsoft.com/office/drawing/2014/main" xmlns="" id="{D367EEE9-FA2D-D6D5-1991-E5A606342544}"/>
              </a:ext>
            </a:extLst>
          </p:cNvPr>
          <p:cNvSpPr txBox="1"/>
          <p:nvPr/>
        </p:nvSpPr>
        <p:spPr>
          <a:xfrm>
            <a:off x="755576" y="5590316"/>
            <a:ext cx="7848872" cy="707886"/>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GB" sz="4000" dirty="0">
                <a:solidFill>
                  <a:schemeClr val="tx2"/>
                </a:solidFill>
              </a:rPr>
              <a:t>Starting School – September 2024</a:t>
            </a:r>
          </a:p>
        </p:txBody>
      </p:sp>
      <p:pic>
        <p:nvPicPr>
          <p:cNvPr id="14" name="Picture 13">
            <a:extLst>
              <a:ext uri="{FF2B5EF4-FFF2-40B4-BE49-F238E27FC236}">
                <a16:creationId xmlns:a16="http://schemas.microsoft.com/office/drawing/2014/main" xmlns="" id="{732751A6-2A80-268E-26AA-5DADCA50FCFB}"/>
              </a:ext>
            </a:extLst>
          </p:cNvPr>
          <p:cNvPicPr>
            <a:picLocks noChangeAspect="1"/>
          </p:cNvPicPr>
          <p:nvPr/>
        </p:nvPicPr>
        <p:blipFill>
          <a:blip r:embed="rId3"/>
          <a:stretch>
            <a:fillRect/>
          </a:stretch>
        </p:blipFill>
        <p:spPr>
          <a:xfrm>
            <a:off x="5148968" y="2523329"/>
            <a:ext cx="3502997" cy="2678282"/>
          </a:xfrm>
          <a:prstGeom prst="rect">
            <a:avLst/>
          </a:prstGeom>
        </p:spPr>
      </p:pic>
      <p:pic>
        <p:nvPicPr>
          <p:cNvPr id="16" name="Picture 15">
            <a:extLst>
              <a:ext uri="{FF2B5EF4-FFF2-40B4-BE49-F238E27FC236}">
                <a16:creationId xmlns:a16="http://schemas.microsoft.com/office/drawing/2014/main" xmlns="" id="{433E11FB-DEC4-0F72-F3BF-8B71CEC4EB1F}"/>
              </a:ext>
            </a:extLst>
          </p:cNvPr>
          <p:cNvPicPr>
            <a:picLocks noChangeAspect="1"/>
          </p:cNvPicPr>
          <p:nvPr/>
        </p:nvPicPr>
        <p:blipFill rotWithShape="1">
          <a:blip r:embed="rId4"/>
          <a:srcRect b="9360"/>
          <a:stretch/>
        </p:blipFill>
        <p:spPr>
          <a:xfrm>
            <a:off x="395536" y="2523328"/>
            <a:ext cx="2165611" cy="2692400"/>
          </a:xfrm>
          <a:prstGeom prst="rect">
            <a:avLst/>
          </a:prstGeom>
        </p:spPr>
      </p:pic>
      <p:pic>
        <p:nvPicPr>
          <p:cNvPr id="6148" name="Picture 4" descr="https://tapestryjournal.com/nk/pages/s_36059/p_04-2024/m_o_53755_betd1qsfx2f184nbfdjy3f9qmq8fmank.jpg?s=36059&amp;u=308&amp;Expires=1718185346&amp;Signature=f-mHiRbULsib5-Je1Ca2rbLtMjPbg4UoAN0mGhcIcTZPsNlC4tYhDgcJL68wx4gJcKOCRVzqUSyLGQkZX72QmZCoVWiQsYBFfHBFn07mq3YwVtvbzzwaMweGbiSsunGy0kjbFphuYsjn20pM0u7gv4hT0Re2VNBN3A0ulJXYmePhy4ihl1DndK74oVEq~Vuhd47ijHMkAboGtz3TM1VMJyMRvvfM4udl52mpEo3eoUQGR-u2jGtel4jwEmbMx9jdVDpjC7WBM3D60M9zMWt~BcC0oLMqBRTLT6TW~d3-GCxew3oKrJUUMovGKKlxrbCLdUE3-Z-ehrSe~JP2swmplA__&amp;Key-Pair-Id=APKAJUSDRV55TOQKSATA"/>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734" r="4927" b="6276"/>
          <a:stretch/>
        </p:blipFill>
        <p:spPr bwMode="auto">
          <a:xfrm>
            <a:off x="2771800" y="2519715"/>
            <a:ext cx="2198320" cy="26818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4762EBC3-5F50-00A2-0663-7468E57BFDF3}"/>
              </a:ext>
            </a:extLst>
          </p:cNvPr>
          <p:cNvSpPr txBox="1"/>
          <p:nvPr/>
        </p:nvSpPr>
        <p:spPr>
          <a:xfrm>
            <a:off x="431540" y="404664"/>
            <a:ext cx="8280920" cy="707886"/>
          </a:xfrm>
          <a:prstGeom prst="rect">
            <a:avLst/>
          </a:prstGeom>
          <a:noFill/>
        </p:spPr>
        <p:txBody>
          <a:bodyPr wrap="square" rtlCol="0">
            <a:spAutoFit/>
          </a:bodyPr>
          <a:lstStyle/>
          <a:p>
            <a:pPr algn="ctr"/>
            <a:r>
              <a:rPr lang="en-GB" sz="4000" b="1" dirty="0">
                <a:solidFill>
                  <a:schemeClr val="bg1"/>
                </a:solidFill>
              </a:rPr>
              <a:t>Supporting the Transition to School</a:t>
            </a:r>
          </a:p>
        </p:txBody>
      </p:sp>
      <p:sp>
        <p:nvSpPr>
          <p:cNvPr id="9" name="Content Placeholder 2">
            <a:extLst>
              <a:ext uri="{FF2B5EF4-FFF2-40B4-BE49-F238E27FC236}">
                <a16:creationId xmlns:a16="http://schemas.microsoft.com/office/drawing/2014/main" xmlns="" id="{3DB970FA-2B08-9E79-FDD5-8BB83C571D2E}"/>
              </a:ext>
            </a:extLst>
          </p:cNvPr>
          <p:cNvSpPr>
            <a:spLocks noGrp="1"/>
          </p:cNvSpPr>
          <p:nvPr>
            <p:ph idx="1"/>
          </p:nvPr>
        </p:nvSpPr>
        <p:spPr>
          <a:xfrm>
            <a:off x="827584" y="1385139"/>
            <a:ext cx="5842992" cy="4748452"/>
          </a:xfrm>
        </p:spPr>
        <p:txBody>
          <a:bodyPr vert="horz" lIns="91440" tIns="45720" rIns="91440" bIns="45720" rtlCol="0" anchor="t">
            <a:normAutofit lnSpcReduction="10000"/>
          </a:bodyPr>
          <a:lstStyle/>
          <a:p>
            <a:pPr marL="0" indent="0">
              <a:lnSpc>
                <a:spcPct val="150000"/>
              </a:lnSpc>
              <a:buNone/>
            </a:pPr>
            <a:r>
              <a:rPr lang="en-US" dirty="0"/>
              <a:t>Welcome Session</a:t>
            </a:r>
          </a:p>
          <a:p>
            <a:pPr marL="0" indent="0">
              <a:lnSpc>
                <a:spcPct val="150000"/>
              </a:lnSpc>
              <a:buNone/>
            </a:pPr>
            <a:r>
              <a:rPr lang="en-US" dirty="0"/>
              <a:t>Stay and Play Session</a:t>
            </a:r>
          </a:p>
          <a:p>
            <a:pPr marL="0" indent="0">
              <a:lnSpc>
                <a:spcPct val="150000"/>
              </a:lnSpc>
              <a:buNone/>
            </a:pPr>
            <a:r>
              <a:rPr lang="en-US" dirty="0"/>
              <a:t>Staggered Start</a:t>
            </a:r>
          </a:p>
          <a:p>
            <a:pPr marL="0" indent="0">
              <a:lnSpc>
                <a:spcPct val="150000"/>
              </a:lnSpc>
              <a:buNone/>
            </a:pPr>
            <a:r>
              <a:rPr lang="en-US" dirty="0"/>
              <a:t>Handover with Preschool/Nursery</a:t>
            </a:r>
          </a:p>
          <a:p>
            <a:pPr marL="0" indent="0">
              <a:lnSpc>
                <a:spcPct val="150000"/>
              </a:lnSpc>
              <a:buNone/>
            </a:pPr>
            <a:r>
              <a:rPr lang="en-US" dirty="0"/>
              <a:t>Home Visits</a:t>
            </a:r>
          </a:p>
          <a:p>
            <a:pPr marL="0" indent="0">
              <a:lnSpc>
                <a:spcPct val="150000"/>
              </a:lnSpc>
              <a:buNone/>
            </a:pPr>
            <a:r>
              <a:rPr lang="en-US" dirty="0"/>
              <a:t>Website Resources</a:t>
            </a:r>
          </a:p>
        </p:txBody>
      </p:sp>
      <p:pic>
        <p:nvPicPr>
          <p:cNvPr id="3" name="Picture 2">
            <a:extLst>
              <a:ext uri="{FF2B5EF4-FFF2-40B4-BE49-F238E27FC236}">
                <a16:creationId xmlns:a16="http://schemas.microsoft.com/office/drawing/2014/main" xmlns="" id="{6D52F6E2-5C81-3F86-284C-841DB8F035B8}"/>
              </a:ext>
            </a:extLst>
          </p:cNvPr>
          <p:cNvPicPr>
            <a:picLocks noChangeAspect="1"/>
          </p:cNvPicPr>
          <p:nvPr/>
        </p:nvPicPr>
        <p:blipFill rotWithShape="1">
          <a:blip r:embed="rId2"/>
          <a:srcRect b="11187"/>
          <a:stretch/>
        </p:blipFill>
        <p:spPr>
          <a:xfrm>
            <a:off x="5148064" y="1556792"/>
            <a:ext cx="3420380" cy="2202573"/>
          </a:xfrm>
          <a:prstGeom prst="rect">
            <a:avLst/>
          </a:prstGeom>
        </p:spPr>
      </p:pic>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81"/>
          <a:stretch/>
        </p:blipFill>
        <p:spPr bwMode="auto">
          <a:xfrm>
            <a:off x="5148064" y="4509120"/>
            <a:ext cx="3420380" cy="199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a:solidFill>
                  <a:schemeClr val="bg1"/>
                </a:solidFill>
                <a:latin typeface="+mn-lt"/>
                <a:ea typeface="+mj-lt"/>
                <a:cs typeface="+mj-lt"/>
              </a:rPr>
              <a:t>Welcome/Stay and Play Sessions</a:t>
            </a:r>
            <a:endParaRPr lang="en-US" dirty="0">
              <a:solidFill>
                <a:schemeClr val="bg1"/>
              </a:solidFill>
              <a:latin typeface="+mn-lt"/>
            </a:endParaRPr>
          </a:p>
        </p:txBody>
      </p:sp>
      <p:sp>
        <p:nvSpPr>
          <p:cNvPr id="3" name="Content Placeholder 2"/>
          <p:cNvSpPr>
            <a:spLocks noGrp="1"/>
          </p:cNvSpPr>
          <p:nvPr>
            <p:ph idx="1"/>
          </p:nvPr>
        </p:nvSpPr>
        <p:spPr>
          <a:xfrm>
            <a:off x="457200" y="1391437"/>
            <a:ext cx="8229600" cy="1749531"/>
          </a:xfrm>
        </p:spPr>
        <p:txBody>
          <a:bodyPr vert="horz" lIns="91440" tIns="45720" rIns="91440" bIns="45720" rtlCol="0" anchor="t">
            <a:noAutofit/>
          </a:bodyPr>
          <a:lstStyle/>
          <a:p>
            <a:pPr marL="0" indent="0" algn="ctr">
              <a:buNone/>
            </a:pPr>
            <a:r>
              <a:rPr lang="en-GB" sz="2800" dirty="0"/>
              <a:t>Please do take this opportunity to come along with your child and explore our learning environment, meet staff and get to know other families.</a:t>
            </a:r>
            <a:endParaRPr lang="en-GB" sz="2800" dirty="0">
              <a:solidFill>
                <a:srgbClr val="002060"/>
              </a:solidFill>
            </a:endParaRPr>
          </a:p>
        </p:txBody>
      </p:sp>
      <p:sp>
        <p:nvSpPr>
          <p:cNvPr id="4" name="Title 1">
            <a:extLst>
              <a:ext uri="{FF2B5EF4-FFF2-40B4-BE49-F238E27FC236}">
                <a16:creationId xmlns:a16="http://schemas.microsoft.com/office/drawing/2014/main" xmlns="" id="{92C3BAD7-8D2B-EB2A-04D4-6EE40606D0FA}"/>
              </a:ext>
            </a:extLst>
          </p:cNvPr>
          <p:cNvSpPr txBox="1">
            <a:spLocks/>
          </p:cNvSpPr>
          <p:nvPr/>
        </p:nvSpPr>
        <p:spPr>
          <a:xfrm>
            <a:off x="299658" y="357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mn-lt"/>
              </a:rPr>
              <a:t>Home Visits</a:t>
            </a:r>
          </a:p>
        </p:txBody>
      </p:sp>
      <p:sp>
        <p:nvSpPr>
          <p:cNvPr id="5" name="Content Placeholder 2">
            <a:extLst>
              <a:ext uri="{FF2B5EF4-FFF2-40B4-BE49-F238E27FC236}">
                <a16:creationId xmlns:a16="http://schemas.microsoft.com/office/drawing/2014/main" xmlns="" id="{08C21F48-F855-3F56-B81B-A8FA795D2250}"/>
              </a:ext>
            </a:extLst>
          </p:cNvPr>
          <p:cNvSpPr txBox="1">
            <a:spLocks/>
          </p:cNvSpPr>
          <p:nvPr/>
        </p:nvSpPr>
        <p:spPr>
          <a:xfrm>
            <a:off x="323528" y="4365104"/>
            <a:ext cx="8424664" cy="1749531"/>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GB" sz="2800" dirty="0"/>
              <a:t>Home visits provides the opportunity </a:t>
            </a:r>
            <a:r>
              <a:rPr lang="en-GB" sz="2800" dirty="0">
                <a:solidFill>
                  <a:srgbClr val="000000"/>
                </a:solidFill>
              </a:rPr>
              <a:t>for us to get to know every family individually and find out about your child’s development and interests. These visits will also enable you to ask questions and share information privately before your child starts school.</a:t>
            </a:r>
            <a:r>
              <a:rPr lang="en-GB" sz="2800" dirty="0"/>
              <a:t> </a:t>
            </a:r>
            <a:endParaRPr lang="en-GB" sz="2800" dirty="0">
              <a:solidFill>
                <a:srgbClr val="002060"/>
              </a:solidFill>
            </a:endParaRPr>
          </a:p>
        </p:txBody>
      </p:sp>
      <p:grpSp>
        <p:nvGrpSpPr>
          <p:cNvPr id="7" name="Group 6"/>
          <p:cNvGrpSpPr/>
          <p:nvPr/>
        </p:nvGrpSpPr>
        <p:grpSpPr>
          <a:xfrm>
            <a:off x="1016026" y="2876829"/>
            <a:ext cx="7039668" cy="890980"/>
            <a:chOff x="638089" y="2812768"/>
            <a:chExt cx="7039668" cy="890980"/>
          </a:xfrm>
        </p:grpSpPr>
        <p:grpSp>
          <p:nvGrpSpPr>
            <p:cNvPr id="6" name="Group 5"/>
            <p:cNvGrpSpPr/>
            <p:nvPr/>
          </p:nvGrpSpPr>
          <p:grpSpPr>
            <a:xfrm>
              <a:off x="638089" y="2830288"/>
              <a:ext cx="1006844" cy="789234"/>
              <a:chOff x="456862" y="2887926"/>
              <a:chExt cx="1006844" cy="789234"/>
            </a:xfrm>
          </p:grpSpPr>
          <p:pic>
            <p:nvPicPr>
              <p:cNvPr id="8"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4610" b="95745" l="2007" r="98970">
                            <a14:foregroundMark x1="10087" y1="75887" x2="10087" y2="75887"/>
                            <a14:foregroundMark x1="9165" y1="58511" x2="9165" y2="58511"/>
                            <a14:foregroundMark x1="10033" y1="17376" x2="10033" y2="17376"/>
                            <a14:foregroundMark x1="10087" y1="24823" x2="10087" y2="24823"/>
                            <a14:foregroundMark x1="6453" y1="13475" x2="6453" y2="13475"/>
                            <a14:foregroundMark x1="7267" y1="23404" x2="7267" y2="23404"/>
                            <a14:foregroundMark x1="4664" y1="19149" x2="4664" y2="19149"/>
                            <a14:foregroundMark x1="5531" y1="33333" x2="5531" y2="33333"/>
                            <a14:foregroundMark x1="3850" y1="47518" x2="3850" y2="47518"/>
                            <a14:foregroundMark x1="3742" y1="41135" x2="3742" y2="41135"/>
                            <a14:foregroundMark x1="2495" y1="43972" x2="2495" y2="43972"/>
                            <a14:foregroundMark x1="7701" y1="38652" x2="7701" y2="38652"/>
                            <a14:foregroundMark x1="21746" y1="63121" x2="21746" y2="63121"/>
                            <a14:foregroundMark x1="24132" y1="17021" x2="24132" y2="17021"/>
                            <a14:foregroundMark x1="20987" y1="9220" x2="20987" y2="9220"/>
                            <a14:foregroundMark x1="19035" y1="15957" x2="19035" y2="15957"/>
                            <a14:foregroundMark x1="17245" y1="31560" x2="17245" y2="31560"/>
                            <a14:foregroundMark x1="22234" y1="35816" x2="22234" y2="35816"/>
                            <a14:foregroundMark x1="24675" y1="35816" x2="24675" y2="35816"/>
                            <a14:foregroundMark x1="34436" y1="21277" x2="34436" y2="21277"/>
                            <a14:foregroundMark x1="50054" y1="78014" x2="50054" y2="78014"/>
                            <a14:foregroundMark x1="54718" y1="75532" x2="54718" y2="75532"/>
                            <a14:foregroundMark x1="52603" y1="51064" x2="52603" y2="51064"/>
                            <a14:foregroundMark x1="49783" y1="11702" x2="49783" y2="11702"/>
                            <a14:foregroundMark x1="47885" y1="21277" x2="47885" y2="21277"/>
                            <a14:foregroundMark x1="49078" y1="38298" x2="49078" y2="38298"/>
                            <a14:foregroundMark x1="45933" y1="41844" x2="45933" y2="41844"/>
                            <a14:foregroundMark x1="50434" y1="33333" x2="50434" y2="33333"/>
                            <a14:foregroundMark x1="58297" y1="57092" x2="58297" y2="57092"/>
                            <a14:foregroundMark x1="64479" y1="58156" x2="64479" y2="58156"/>
                            <a14:foregroundMark x1="28796" y1="58511" x2="28796" y2="58511"/>
                            <a14:foregroundMark x1="20228" y1="42908" x2="20228" y2="42908"/>
                            <a14:foregroundMark x1="64751" y1="73759" x2="64751" y2="73759"/>
                            <a14:foregroundMark x1="68004" y1="21631" x2="68004" y2="21631"/>
                            <a14:foregroundMark x1="67570" y1="31915" x2="67570" y2="31915"/>
                            <a14:foregroundMark x1="65130" y1="18440" x2="65130" y2="18440"/>
                            <a14:foregroundMark x1="63232" y1="25887" x2="63232" y2="25887"/>
                            <a14:foregroundMark x1="61551" y1="41844" x2="61551" y2="41844"/>
                            <a14:foregroundMark x1="67408" y1="41135" x2="67408" y2="41135"/>
                            <a14:foregroundMark x1="63829" y1="41135" x2="63829" y2="41135"/>
                            <a14:foregroundMark x1="70770" y1="58865" x2="70770" y2="58865"/>
                            <a14:foregroundMark x1="71204" y1="55674" x2="71204" y2="55674"/>
                            <a14:foregroundMark x1="18167" y1="43262" x2="18167" y2="43262"/>
                            <a14:foregroundMark x1="78200" y1="61348" x2="78200" y2="61348"/>
                            <a14:foregroundMark x1="74241" y1="42553" x2="74241" y2="42553"/>
                            <a14:foregroundMark x1="77928" y1="72695" x2="77928" y2="72695"/>
                            <a14:foregroundMark x1="81616" y1="73759" x2="81616" y2="73759"/>
                            <a14:foregroundMark x1="79935" y1="54255" x2="79935" y2="54255"/>
                            <a14:foregroundMark x1="77603" y1="18440" x2="77603" y2="18440"/>
                            <a14:foregroundMark x1="75651" y1="23404" x2="75651" y2="23404"/>
                            <a14:foregroundMark x1="79989" y1="19858" x2="79989" y2="19858"/>
                            <a14:foregroundMark x1="84273" y1="53191" x2="84273" y2="53191"/>
                            <a14:foregroundMark x1="14262" y1="45390" x2="14262" y2="45390"/>
                            <a14:foregroundMark x1="57430" y1="63830" x2="57430" y2="63830"/>
                            <a14:foregroundMark x1="48861" y1="50355" x2="48861" y2="50355"/>
                            <a14:foregroundMark x1="57321" y1="67021" x2="57321" y2="67021"/>
                            <a14:foregroundMark x1="65401" y1="38298" x2="65401" y2="38298"/>
                            <a14:foregroundMark x1="65130" y1="26241" x2="65130" y2="26241"/>
                            <a14:foregroundMark x1="90184" y1="55674" x2="90184" y2="55674"/>
                            <a14:foregroundMark x1="91866" y1="72695" x2="91866" y2="72695"/>
                            <a14:foregroundMark x1="91377" y1="51773" x2="91377" y2="51773"/>
                            <a14:foregroundMark x1="94740" y1="21631" x2="94740" y2="21631"/>
                            <a14:foregroundMark x1="90781" y1="19149" x2="90781" y2="19149"/>
                            <a14:foregroundMark x1="88991" y1="19858" x2="88991" y2="19858"/>
                            <a14:foregroundMark x1="87310" y1="34397" x2="87310" y2="34397"/>
                            <a14:foregroundMark x1="89425" y1="58511" x2="89425" y2="58511"/>
                            <a14:foregroundMark x1="89534" y1="74468" x2="89534" y2="74468"/>
                            <a14:foregroundMark x1="95607" y1="65957" x2="95607" y2="65957"/>
                            <a14:foregroundMark x1="97505" y1="61702" x2="97505" y2="61702"/>
                            <a14:foregroundMark x1="88124" y1="45390" x2="88124" y2="45390"/>
                            <a14:foregroundMark x1="89859" y1="36170" x2="89859" y2="36170"/>
                            <a14:foregroundMark x1="91432" y1="34043" x2="91432" y2="34043"/>
                          </a14:backgroundRemoval>
                        </a14:imgEffect>
                      </a14:imgLayer>
                    </a14:imgProps>
                  </a:ext>
                  <a:ext uri="{28A0092B-C50C-407E-A947-70E740481C1C}">
                    <a14:useLocalDpi xmlns:a14="http://schemas.microsoft.com/office/drawing/2010/main" val="0"/>
                  </a:ext>
                </a:extLst>
              </a:blip>
              <a:srcRect l="73300" r="13310"/>
              <a:stretch/>
            </p:blipFill>
            <p:spPr bwMode="auto">
              <a:xfrm rot="21066483" flipH="1">
                <a:off x="962320" y="3104532"/>
                <a:ext cx="501386" cy="572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610" b="95745" l="2007" r="98970">
                            <a14:foregroundMark x1="10087" y1="75887" x2="10087" y2="75887"/>
                            <a14:foregroundMark x1="9165" y1="58511" x2="9165" y2="58511"/>
                            <a14:foregroundMark x1="10033" y1="17376" x2="10033" y2="17376"/>
                            <a14:foregroundMark x1="10087" y1="24823" x2="10087" y2="24823"/>
                            <a14:foregroundMark x1="6453" y1="13475" x2="6453" y2="13475"/>
                            <a14:foregroundMark x1="7267" y1="23404" x2="7267" y2="23404"/>
                            <a14:foregroundMark x1="4664" y1="19149" x2="4664" y2="19149"/>
                            <a14:foregroundMark x1="5531" y1="33333" x2="5531" y2="33333"/>
                            <a14:foregroundMark x1="3850" y1="47518" x2="3850" y2="47518"/>
                            <a14:foregroundMark x1="3742" y1="41135" x2="3742" y2="41135"/>
                            <a14:foregroundMark x1="2495" y1="43972" x2="2495" y2="43972"/>
                            <a14:foregroundMark x1="7701" y1="38652" x2="7701" y2="38652"/>
                            <a14:foregroundMark x1="21746" y1="63121" x2="21746" y2="63121"/>
                            <a14:foregroundMark x1="24132" y1="17021" x2="24132" y2="17021"/>
                            <a14:foregroundMark x1="20987" y1="9220" x2="20987" y2="9220"/>
                            <a14:foregroundMark x1="19035" y1="15957" x2="19035" y2="15957"/>
                            <a14:foregroundMark x1="17245" y1="31560" x2="17245" y2="31560"/>
                            <a14:foregroundMark x1="22234" y1="35816" x2="22234" y2="35816"/>
                            <a14:foregroundMark x1="24675" y1="35816" x2="24675" y2="35816"/>
                            <a14:foregroundMark x1="34436" y1="21277" x2="34436" y2="21277"/>
                            <a14:foregroundMark x1="50054" y1="78014" x2="50054" y2="78014"/>
                            <a14:foregroundMark x1="54718" y1="75532" x2="54718" y2="75532"/>
                            <a14:foregroundMark x1="52603" y1="51064" x2="52603" y2="51064"/>
                            <a14:foregroundMark x1="49783" y1="11702" x2="49783" y2="11702"/>
                            <a14:foregroundMark x1="47885" y1="21277" x2="47885" y2="21277"/>
                            <a14:foregroundMark x1="49078" y1="38298" x2="49078" y2="38298"/>
                            <a14:foregroundMark x1="45933" y1="41844" x2="45933" y2="41844"/>
                            <a14:foregroundMark x1="50434" y1="33333" x2="50434" y2="33333"/>
                            <a14:foregroundMark x1="58297" y1="57092" x2="58297" y2="57092"/>
                            <a14:foregroundMark x1="64479" y1="58156" x2="64479" y2="58156"/>
                            <a14:foregroundMark x1="28796" y1="58511" x2="28796" y2="58511"/>
                            <a14:foregroundMark x1="20228" y1="42908" x2="20228" y2="42908"/>
                            <a14:foregroundMark x1="64751" y1="73759" x2="64751" y2="73759"/>
                            <a14:foregroundMark x1="68004" y1="21631" x2="68004" y2="21631"/>
                            <a14:foregroundMark x1="67570" y1="31915" x2="67570" y2="31915"/>
                            <a14:foregroundMark x1="65130" y1="18440" x2="65130" y2="18440"/>
                            <a14:foregroundMark x1="63232" y1="25887" x2="63232" y2="25887"/>
                            <a14:foregroundMark x1="61551" y1="41844" x2="61551" y2="41844"/>
                            <a14:foregroundMark x1="67408" y1="41135" x2="67408" y2="41135"/>
                            <a14:foregroundMark x1="63829" y1="41135" x2="63829" y2="41135"/>
                            <a14:foregroundMark x1="70770" y1="58865" x2="70770" y2="58865"/>
                            <a14:foregroundMark x1="71204" y1="55674" x2="71204" y2="55674"/>
                            <a14:foregroundMark x1="18167" y1="43262" x2="18167" y2="43262"/>
                            <a14:foregroundMark x1="78200" y1="61348" x2="78200" y2="61348"/>
                            <a14:foregroundMark x1="74241" y1="42553" x2="74241" y2="42553"/>
                            <a14:foregroundMark x1="77928" y1="72695" x2="77928" y2="72695"/>
                            <a14:foregroundMark x1="81616" y1="73759" x2="81616" y2="73759"/>
                            <a14:foregroundMark x1="79935" y1="54255" x2="79935" y2="54255"/>
                            <a14:foregroundMark x1="77603" y1="18440" x2="77603" y2="18440"/>
                            <a14:foregroundMark x1="75651" y1="23404" x2="75651" y2="23404"/>
                            <a14:foregroundMark x1="79989" y1="19858" x2="79989" y2="19858"/>
                            <a14:foregroundMark x1="84273" y1="53191" x2="84273" y2="53191"/>
                            <a14:foregroundMark x1="14262" y1="45390" x2="14262" y2="45390"/>
                            <a14:foregroundMark x1="57430" y1="63830" x2="57430" y2="63830"/>
                            <a14:foregroundMark x1="48861" y1="50355" x2="48861" y2="50355"/>
                            <a14:foregroundMark x1="57321" y1="67021" x2="57321" y2="67021"/>
                            <a14:foregroundMark x1="65401" y1="38298" x2="65401" y2="38298"/>
                            <a14:foregroundMark x1="65130" y1="26241" x2="65130" y2="26241"/>
                            <a14:foregroundMark x1="90184" y1="55674" x2="90184" y2="55674"/>
                            <a14:foregroundMark x1="91866" y1="72695" x2="91866" y2="72695"/>
                            <a14:foregroundMark x1="91377" y1="51773" x2="91377" y2="51773"/>
                            <a14:foregroundMark x1="94740" y1="21631" x2="94740" y2="21631"/>
                            <a14:foregroundMark x1="90781" y1="19149" x2="90781" y2="19149"/>
                            <a14:foregroundMark x1="88991" y1="19858" x2="88991" y2="19858"/>
                            <a14:foregroundMark x1="87310" y1="34397" x2="87310" y2="34397"/>
                            <a14:foregroundMark x1="89425" y1="58511" x2="89425" y2="58511"/>
                            <a14:foregroundMark x1="89534" y1="74468" x2="89534" y2="74468"/>
                            <a14:foregroundMark x1="95607" y1="65957" x2="95607" y2="65957"/>
                            <a14:foregroundMark x1="97505" y1="61702" x2="97505" y2="61702"/>
                            <a14:foregroundMark x1="88124" y1="45390" x2="88124" y2="45390"/>
                            <a14:foregroundMark x1="89859" y1="36170" x2="89859" y2="36170"/>
                            <a14:foregroundMark x1="91432" y1="34043" x2="91432" y2="34043"/>
                          </a14:backgroundRemoval>
                        </a14:imgEffect>
                      </a14:imgLayer>
                    </a14:imgProps>
                  </a:ext>
                  <a:ext uri="{28A0092B-C50C-407E-A947-70E740481C1C}">
                    <a14:useLocalDpi xmlns:a14="http://schemas.microsoft.com/office/drawing/2010/main" val="0"/>
                  </a:ext>
                </a:extLst>
              </a:blip>
              <a:srcRect l="59987" r="26669"/>
              <a:stretch/>
            </p:blipFill>
            <p:spPr bwMode="auto">
              <a:xfrm rot="20873027">
                <a:off x="456862" y="2887926"/>
                <a:ext cx="561932" cy="643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Group 15"/>
            <p:cNvGrpSpPr/>
            <p:nvPr/>
          </p:nvGrpSpPr>
          <p:grpSpPr>
            <a:xfrm>
              <a:off x="1807241" y="2812768"/>
              <a:ext cx="1006844" cy="789234"/>
              <a:chOff x="456862" y="2887926"/>
              <a:chExt cx="1006844" cy="789234"/>
            </a:xfrm>
          </p:grpSpPr>
          <p:pic>
            <p:nvPicPr>
              <p:cNvPr id="17"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4610" b="95745" l="2007" r="98970">
                            <a14:foregroundMark x1="10087" y1="75887" x2="10087" y2="75887"/>
                            <a14:foregroundMark x1="9165" y1="58511" x2="9165" y2="58511"/>
                            <a14:foregroundMark x1="10033" y1="17376" x2="10033" y2="17376"/>
                            <a14:foregroundMark x1="10087" y1="24823" x2="10087" y2="24823"/>
                            <a14:foregroundMark x1="6453" y1="13475" x2="6453" y2="13475"/>
                            <a14:foregroundMark x1="7267" y1="23404" x2="7267" y2="23404"/>
                            <a14:foregroundMark x1="4664" y1="19149" x2="4664" y2="19149"/>
                            <a14:foregroundMark x1="5531" y1="33333" x2="5531" y2="33333"/>
                            <a14:foregroundMark x1="3850" y1="47518" x2="3850" y2="47518"/>
                            <a14:foregroundMark x1="3742" y1="41135" x2="3742" y2="41135"/>
                            <a14:foregroundMark x1="2495" y1="43972" x2="2495" y2="43972"/>
                            <a14:foregroundMark x1="7701" y1="38652" x2="7701" y2="38652"/>
                            <a14:foregroundMark x1="21746" y1="63121" x2="21746" y2="63121"/>
                            <a14:foregroundMark x1="24132" y1="17021" x2="24132" y2="17021"/>
                            <a14:foregroundMark x1="20987" y1="9220" x2="20987" y2="9220"/>
                            <a14:foregroundMark x1="19035" y1="15957" x2="19035" y2="15957"/>
                            <a14:foregroundMark x1="17245" y1="31560" x2="17245" y2="31560"/>
                            <a14:foregroundMark x1="22234" y1="35816" x2="22234" y2="35816"/>
                            <a14:foregroundMark x1="24675" y1="35816" x2="24675" y2="35816"/>
                            <a14:foregroundMark x1="34436" y1="21277" x2="34436" y2="21277"/>
                            <a14:foregroundMark x1="50054" y1="78014" x2="50054" y2="78014"/>
                            <a14:foregroundMark x1="54718" y1="75532" x2="54718" y2="75532"/>
                            <a14:foregroundMark x1="52603" y1="51064" x2="52603" y2="51064"/>
                            <a14:foregroundMark x1="49783" y1="11702" x2="49783" y2="11702"/>
                            <a14:foregroundMark x1="47885" y1="21277" x2="47885" y2="21277"/>
                            <a14:foregroundMark x1="49078" y1="38298" x2="49078" y2="38298"/>
                            <a14:foregroundMark x1="45933" y1="41844" x2="45933" y2="41844"/>
                            <a14:foregroundMark x1="50434" y1="33333" x2="50434" y2="33333"/>
                            <a14:foregroundMark x1="58297" y1="57092" x2="58297" y2="57092"/>
                            <a14:foregroundMark x1="64479" y1="58156" x2="64479" y2="58156"/>
                            <a14:foregroundMark x1="28796" y1="58511" x2="28796" y2="58511"/>
                            <a14:foregroundMark x1="20228" y1="42908" x2="20228" y2="42908"/>
                            <a14:foregroundMark x1="64751" y1="73759" x2="64751" y2="73759"/>
                            <a14:foregroundMark x1="68004" y1="21631" x2="68004" y2="21631"/>
                            <a14:foregroundMark x1="67570" y1="31915" x2="67570" y2="31915"/>
                            <a14:foregroundMark x1="65130" y1="18440" x2="65130" y2="18440"/>
                            <a14:foregroundMark x1="63232" y1="25887" x2="63232" y2="25887"/>
                            <a14:foregroundMark x1="61551" y1="41844" x2="61551" y2="41844"/>
                            <a14:foregroundMark x1="67408" y1="41135" x2="67408" y2="41135"/>
                            <a14:foregroundMark x1="63829" y1="41135" x2="63829" y2="41135"/>
                            <a14:foregroundMark x1="70770" y1="58865" x2="70770" y2="58865"/>
                            <a14:foregroundMark x1="71204" y1="55674" x2="71204" y2="55674"/>
                            <a14:foregroundMark x1="18167" y1="43262" x2="18167" y2="43262"/>
                            <a14:foregroundMark x1="78200" y1="61348" x2="78200" y2="61348"/>
                            <a14:foregroundMark x1="74241" y1="42553" x2="74241" y2="42553"/>
                            <a14:foregroundMark x1="77928" y1="72695" x2="77928" y2="72695"/>
                            <a14:foregroundMark x1="81616" y1="73759" x2="81616" y2="73759"/>
                            <a14:foregroundMark x1="79935" y1="54255" x2="79935" y2="54255"/>
                            <a14:foregroundMark x1="77603" y1="18440" x2="77603" y2="18440"/>
                            <a14:foregroundMark x1="75651" y1="23404" x2="75651" y2="23404"/>
                            <a14:foregroundMark x1="79989" y1="19858" x2="79989" y2="19858"/>
                            <a14:foregroundMark x1="84273" y1="53191" x2="84273" y2="53191"/>
                            <a14:foregroundMark x1="14262" y1="45390" x2="14262" y2="45390"/>
                            <a14:foregroundMark x1="57430" y1="63830" x2="57430" y2="63830"/>
                            <a14:foregroundMark x1="48861" y1="50355" x2="48861" y2="50355"/>
                            <a14:foregroundMark x1="57321" y1="67021" x2="57321" y2="67021"/>
                            <a14:foregroundMark x1="65401" y1="38298" x2="65401" y2="38298"/>
                            <a14:foregroundMark x1="65130" y1="26241" x2="65130" y2="26241"/>
                            <a14:foregroundMark x1="90184" y1="55674" x2="90184" y2="55674"/>
                            <a14:foregroundMark x1="91866" y1="72695" x2="91866" y2="72695"/>
                            <a14:foregroundMark x1="91377" y1="51773" x2="91377" y2="51773"/>
                            <a14:foregroundMark x1="94740" y1="21631" x2="94740" y2="21631"/>
                            <a14:foregroundMark x1="90781" y1="19149" x2="90781" y2="19149"/>
                            <a14:foregroundMark x1="88991" y1="19858" x2="88991" y2="19858"/>
                            <a14:foregroundMark x1="87310" y1="34397" x2="87310" y2="34397"/>
                            <a14:foregroundMark x1="89425" y1="58511" x2="89425" y2="58511"/>
                            <a14:foregroundMark x1="89534" y1="74468" x2="89534" y2="74468"/>
                            <a14:foregroundMark x1="95607" y1="65957" x2="95607" y2="65957"/>
                            <a14:foregroundMark x1="97505" y1="61702" x2="97505" y2="61702"/>
                            <a14:foregroundMark x1="88124" y1="45390" x2="88124" y2="45390"/>
                            <a14:foregroundMark x1="89859" y1="36170" x2="89859" y2="36170"/>
                            <a14:foregroundMark x1="91432" y1="34043" x2="91432" y2="34043"/>
                          </a14:backgroundRemoval>
                        </a14:imgEffect>
                      </a14:imgLayer>
                    </a14:imgProps>
                  </a:ext>
                  <a:ext uri="{28A0092B-C50C-407E-A947-70E740481C1C}">
                    <a14:useLocalDpi xmlns:a14="http://schemas.microsoft.com/office/drawing/2010/main" val="0"/>
                  </a:ext>
                </a:extLst>
              </a:blip>
              <a:srcRect l="73300" r="13310"/>
              <a:stretch/>
            </p:blipFill>
            <p:spPr bwMode="auto">
              <a:xfrm rot="21066483" flipH="1">
                <a:off x="962320" y="3104532"/>
                <a:ext cx="501386" cy="572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610" b="95745" l="2007" r="98970">
                            <a14:foregroundMark x1="10087" y1="75887" x2="10087" y2="75887"/>
                            <a14:foregroundMark x1="9165" y1="58511" x2="9165" y2="58511"/>
                            <a14:foregroundMark x1="10033" y1="17376" x2="10033" y2="17376"/>
                            <a14:foregroundMark x1="10087" y1="24823" x2="10087" y2="24823"/>
                            <a14:foregroundMark x1="6453" y1="13475" x2="6453" y2="13475"/>
                            <a14:foregroundMark x1="7267" y1="23404" x2="7267" y2="23404"/>
                            <a14:foregroundMark x1="4664" y1="19149" x2="4664" y2="19149"/>
                            <a14:foregroundMark x1="5531" y1="33333" x2="5531" y2="33333"/>
                            <a14:foregroundMark x1="3850" y1="47518" x2="3850" y2="47518"/>
                            <a14:foregroundMark x1="3742" y1="41135" x2="3742" y2="41135"/>
                            <a14:foregroundMark x1="2495" y1="43972" x2="2495" y2="43972"/>
                            <a14:foregroundMark x1="7701" y1="38652" x2="7701" y2="38652"/>
                            <a14:foregroundMark x1="21746" y1="63121" x2="21746" y2="63121"/>
                            <a14:foregroundMark x1="24132" y1="17021" x2="24132" y2="17021"/>
                            <a14:foregroundMark x1="20987" y1="9220" x2="20987" y2="9220"/>
                            <a14:foregroundMark x1="19035" y1="15957" x2="19035" y2="15957"/>
                            <a14:foregroundMark x1="17245" y1="31560" x2="17245" y2="31560"/>
                            <a14:foregroundMark x1="22234" y1="35816" x2="22234" y2="35816"/>
                            <a14:foregroundMark x1="24675" y1="35816" x2="24675" y2="35816"/>
                            <a14:foregroundMark x1="34436" y1="21277" x2="34436" y2="21277"/>
                            <a14:foregroundMark x1="50054" y1="78014" x2="50054" y2="78014"/>
                            <a14:foregroundMark x1="54718" y1="75532" x2="54718" y2="75532"/>
                            <a14:foregroundMark x1="52603" y1="51064" x2="52603" y2="51064"/>
                            <a14:foregroundMark x1="49783" y1="11702" x2="49783" y2="11702"/>
                            <a14:foregroundMark x1="47885" y1="21277" x2="47885" y2="21277"/>
                            <a14:foregroundMark x1="49078" y1="38298" x2="49078" y2="38298"/>
                            <a14:foregroundMark x1="45933" y1="41844" x2="45933" y2="41844"/>
                            <a14:foregroundMark x1="50434" y1="33333" x2="50434" y2="33333"/>
                            <a14:foregroundMark x1="58297" y1="57092" x2="58297" y2="57092"/>
                            <a14:foregroundMark x1="64479" y1="58156" x2="64479" y2="58156"/>
                            <a14:foregroundMark x1="28796" y1="58511" x2="28796" y2="58511"/>
                            <a14:foregroundMark x1="20228" y1="42908" x2="20228" y2="42908"/>
                            <a14:foregroundMark x1="64751" y1="73759" x2="64751" y2="73759"/>
                            <a14:foregroundMark x1="68004" y1="21631" x2="68004" y2="21631"/>
                            <a14:foregroundMark x1="67570" y1="31915" x2="67570" y2="31915"/>
                            <a14:foregroundMark x1="65130" y1="18440" x2="65130" y2="18440"/>
                            <a14:foregroundMark x1="63232" y1="25887" x2="63232" y2="25887"/>
                            <a14:foregroundMark x1="61551" y1="41844" x2="61551" y2="41844"/>
                            <a14:foregroundMark x1="67408" y1="41135" x2="67408" y2="41135"/>
                            <a14:foregroundMark x1="63829" y1="41135" x2="63829" y2="41135"/>
                            <a14:foregroundMark x1="70770" y1="58865" x2="70770" y2="58865"/>
                            <a14:foregroundMark x1="71204" y1="55674" x2="71204" y2="55674"/>
                            <a14:foregroundMark x1="18167" y1="43262" x2="18167" y2="43262"/>
                            <a14:foregroundMark x1="78200" y1="61348" x2="78200" y2="61348"/>
                            <a14:foregroundMark x1="74241" y1="42553" x2="74241" y2="42553"/>
                            <a14:foregroundMark x1="77928" y1="72695" x2="77928" y2="72695"/>
                            <a14:foregroundMark x1="81616" y1="73759" x2="81616" y2="73759"/>
                            <a14:foregroundMark x1="79935" y1="54255" x2="79935" y2="54255"/>
                            <a14:foregroundMark x1="77603" y1="18440" x2="77603" y2="18440"/>
                            <a14:foregroundMark x1="75651" y1="23404" x2="75651" y2="23404"/>
                            <a14:foregroundMark x1="79989" y1="19858" x2="79989" y2="19858"/>
                            <a14:foregroundMark x1="84273" y1="53191" x2="84273" y2="53191"/>
                            <a14:foregroundMark x1="14262" y1="45390" x2="14262" y2="45390"/>
                            <a14:foregroundMark x1="57430" y1="63830" x2="57430" y2="63830"/>
                            <a14:foregroundMark x1="48861" y1="50355" x2="48861" y2="50355"/>
                            <a14:foregroundMark x1="57321" y1="67021" x2="57321" y2="67021"/>
                            <a14:foregroundMark x1="65401" y1="38298" x2="65401" y2="38298"/>
                            <a14:foregroundMark x1="65130" y1="26241" x2="65130" y2="26241"/>
                            <a14:foregroundMark x1="90184" y1="55674" x2="90184" y2="55674"/>
                            <a14:foregroundMark x1="91866" y1="72695" x2="91866" y2="72695"/>
                            <a14:foregroundMark x1="91377" y1="51773" x2="91377" y2="51773"/>
                            <a14:foregroundMark x1="94740" y1="21631" x2="94740" y2="21631"/>
                            <a14:foregroundMark x1="90781" y1="19149" x2="90781" y2="19149"/>
                            <a14:foregroundMark x1="88991" y1="19858" x2="88991" y2="19858"/>
                            <a14:foregroundMark x1="87310" y1="34397" x2="87310" y2="34397"/>
                            <a14:foregroundMark x1="89425" y1="58511" x2="89425" y2="58511"/>
                            <a14:foregroundMark x1="89534" y1="74468" x2="89534" y2="74468"/>
                            <a14:foregroundMark x1="95607" y1="65957" x2="95607" y2="65957"/>
                            <a14:foregroundMark x1="97505" y1="61702" x2="97505" y2="61702"/>
                            <a14:foregroundMark x1="88124" y1="45390" x2="88124" y2="45390"/>
                            <a14:foregroundMark x1="89859" y1="36170" x2="89859" y2="36170"/>
                            <a14:foregroundMark x1="91432" y1="34043" x2="91432" y2="34043"/>
                          </a14:backgroundRemoval>
                        </a14:imgEffect>
                      </a14:imgLayer>
                    </a14:imgProps>
                  </a:ext>
                  <a:ext uri="{28A0092B-C50C-407E-A947-70E740481C1C}">
                    <a14:useLocalDpi xmlns:a14="http://schemas.microsoft.com/office/drawing/2010/main" val="0"/>
                  </a:ext>
                </a:extLst>
              </a:blip>
              <a:srcRect l="59987" r="26669"/>
              <a:stretch/>
            </p:blipFill>
            <p:spPr bwMode="auto">
              <a:xfrm rot="20873027">
                <a:off x="456862" y="2887926"/>
                <a:ext cx="561932" cy="643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9" name="Group 18"/>
            <p:cNvGrpSpPr/>
            <p:nvPr/>
          </p:nvGrpSpPr>
          <p:grpSpPr>
            <a:xfrm>
              <a:off x="4325212" y="2885388"/>
              <a:ext cx="1006844" cy="789234"/>
              <a:chOff x="456862" y="2887926"/>
              <a:chExt cx="1006844" cy="789234"/>
            </a:xfrm>
          </p:grpSpPr>
          <p:pic>
            <p:nvPicPr>
              <p:cNvPr id="20"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4610" b="95745" l="2007" r="98970">
                            <a14:foregroundMark x1="10087" y1="75887" x2="10087" y2="75887"/>
                            <a14:foregroundMark x1="9165" y1="58511" x2="9165" y2="58511"/>
                            <a14:foregroundMark x1="10033" y1="17376" x2="10033" y2="17376"/>
                            <a14:foregroundMark x1="10087" y1="24823" x2="10087" y2="24823"/>
                            <a14:foregroundMark x1="6453" y1="13475" x2="6453" y2="13475"/>
                            <a14:foregroundMark x1="7267" y1="23404" x2="7267" y2="23404"/>
                            <a14:foregroundMark x1="4664" y1="19149" x2="4664" y2="19149"/>
                            <a14:foregroundMark x1="5531" y1="33333" x2="5531" y2="33333"/>
                            <a14:foregroundMark x1="3850" y1="47518" x2="3850" y2="47518"/>
                            <a14:foregroundMark x1="3742" y1="41135" x2="3742" y2="41135"/>
                            <a14:foregroundMark x1="2495" y1="43972" x2="2495" y2="43972"/>
                            <a14:foregroundMark x1="7701" y1="38652" x2="7701" y2="38652"/>
                            <a14:foregroundMark x1="21746" y1="63121" x2="21746" y2="63121"/>
                            <a14:foregroundMark x1="24132" y1="17021" x2="24132" y2="17021"/>
                            <a14:foregroundMark x1="20987" y1="9220" x2="20987" y2="9220"/>
                            <a14:foregroundMark x1="19035" y1="15957" x2="19035" y2="15957"/>
                            <a14:foregroundMark x1="17245" y1="31560" x2="17245" y2="31560"/>
                            <a14:foregroundMark x1="22234" y1="35816" x2="22234" y2="35816"/>
                            <a14:foregroundMark x1="24675" y1="35816" x2="24675" y2="35816"/>
                            <a14:foregroundMark x1="34436" y1="21277" x2="34436" y2="21277"/>
                            <a14:foregroundMark x1="50054" y1="78014" x2="50054" y2="78014"/>
                            <a14:foregroundMark x1="54718" y1="75532" x2="54718" y2="75532"/>
                            <a14:foregroundMark x1="52603" y1="51064" x2="52603" y2="51064"/>
                            <a14:foregroundMark x1="49783" y1="11702" x2="49783" y2="11702"/>
                            <a14:foregroundMark x1="47885" y1="21277" x2="47885" y2="21277"/>
                            <a14:foregroundMark x1="49078" y1="38298" x2="49078" y2="38298"/>
                            <a14:foregroundMark x1="45933" y1="41844" x2="45933" y2="41844"/>
                            <a14:foregroundMark x1="50434" y1="33333" x2="50434" y2="33333"/>
                            <a14:foregroundMark x1="58297" y1="57092" x2="58297" y2="57092"/>
                            <a14:foregroundMark x1="64479" y1="58156" x2="64479" y2="58156"/>
                            <a14:foregroundMark x1="28796" y1="58511" x2="28796" y2="58511"/>
                            <a14:foregroundMark x1="20228" y1="42908" x2="20228" y2="42908"/>
                            <a14:foregroundMark x1="64751" y1="73759" x2="64751" y2="73759"/>
                            <a14:foregroundMark x1="68004" y1="21631" x2="68004" y2="21631"/>
                            <a14:foregroundMark x1="67570" y1="31915" x2="67570" y2="31915"/>
                            <a14:foregroundMark x1="65130" y1="18440" x2="65130" y2="18440"/>
                            <a14:foregroundMark x1="63232" y1="25887" x2="63232" y2="25887"/>
                            <a14:foregroundMark x1="61551" y1="41844" x2="61551" y2="41844"/>
                            <a14:foregroundMark x1="67408" y1="41135" x2="67408" y2="41135"/>
                            <a14:foregroundMark x1="63829" y1="41135" x2="63829" y2="41135"/>
                            <a14:foregroundMark x1="70770" y1="58865" x2="70770" y2="58865"/>
                            <a14:foregroundMark x1="71204" y1="55674" x2="71204" y2="55674"/>
                            <a14:foregroundMark x1="18167" y1="43262" x2="18167" y2="43262"/>
                            <a14:foregroundMark x1="78200" y1="61348" x2="78200" y2="61348"/>
                            <a14:foregroundMark x1="74241" y1="42553" x2="74241" y2="42553"/>
                            <a14:foregroundMark x1="77928" y1="72695" x2="77928" y2="72695"/>
                            <a14:foregroundMark x1="81616" y1="73759" x2="81616" y2="73759"/>
                            <a14:foregroundMark x1="79935" y1="54255" x2="79935" y2="54255"/>
                            <a14:foregroundMark x1="77603" y1="18440" x2="77603" y2="18440"/>
                            <a14:foregroundMark x1="75651" y1="23404" x2="75651" y2="23404"/>
                            <a14:foregroundMark x1="79989" y1="19858" x2="79989" y2="19858"/>
                            <a14:foregroundMark x1="84273" y1="53191" x2="84273" y2="53191"/>
                            <a14:foregroundMark x1="14262" y1="45390" x2="14262" y2="45390"/>
                            <a14:foregroundMark x1="57430" y1="63830" x2="57430" y2="63830"/>
                            <a14:foregroundMark x1="48861" y1="50355" x2="48861" y2="50355"/>
                            <a14:foregroundMark x1="57321" y1="67021" x2="57321" y2="67021"/>
                            <a14:foregroundMark x1="65401" y1="38298" x2="65401" y2="38298"/>
                            <a14:foregroundMark x1="65130" y1="26241" x2="65130" y2="26241"/>
                            <a14:foregroundMark x1="90184" y1="55674" x2="90184" y2="55674"/>
                            <a14:foregroundMark x1="91866" y1="72695" x2="91866" y2="72695"/>
                            <a14:foregroundMark x1="91377" y1="51773" x2="91377" y2="51773"/>
                            <a14:foregroundMark x1="94740" y1="21631" x2="94740" y2="21631"/>
                            <a14:foregroundMark x1="90781" y1="19149" x2="90781" y2="19149"/>
                            <a14:foregroundMark x1="88991" y1="19858" x2="88991" y2="19858"/>
                            <a14:foregroundMark x1="87310" y1="34397" x2="87310" y2="34397"/>
                            <a14:foregroundMark x1="89425" y1="58511" x2="89425" y2="58511"/>
                            <a14:foregroundMark x1="89534" y1="74468" x2="89534" y2="74468"/>
                            <a14:foregroundMark x1="95607" y1="65957" x2="95607" y2="65957"/>
                            <a14:foregroundMark x1="97505" y1="61702" x2="97505" y2="61702"/>
                            <a14:foregroundMark x1="88124" y1="45390" x2="88124" y2="45390"/>
                            <a14:foregroundMark x1="89859" y1="36170" x2="89859" y2="36170"/>
                            <a14:foregroundMark x1="91432" y1="34043" x2="91432" y2="34043"/>
                          </a14:backgroundRemoval>
                        </a14:imgEffect>
                      </a14:imgLayer>
                    </a14:imgProps>
                  </a:ext>
                  <a:ext uri="{28A0092B-C50C-407E-A947-70E740481C1C}">
                    <a14:useLocalDpi xmlns:a14="http://schemas.microsoft.com/office/drawing/2010/main" val="0"/>
                  </a:ext>
                </a:extLst>
              </a:blip>
              <a:srcRect l="73300" r="13310"/>
              <a:stretch/>
            </p:blipFill>
            <p:spPr bwMode="auto">
              <a:xfrm rot="21066483" flipH="1">
                <a:off x="962320" y="3104532"/>
                <a:ext cx="501386" cy="572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610" b="95745" l="2007" r="98970">
                            <a14:foregroundMark x1="10087" y1="75887" x2="10087" y2="75887"/>
                            <a14:foregroundMark x1="9165" y1="58511" x2="9165" y2="58511"/>
                            <a14:foregroundMark x1="10033" y1="17376" x2="10033" y2="17376"/>
                            <a14:foregroundMark x1="10087" y1="24823" x2="10087" y2="24823"/>
                            <a14:foregroundMark x1="6453" y1="13475" x2="6453" y2="13475"/>
                            <a14:foregroundMark x1="7267" y1="23404" x2="7267" y2="23404"/>
                            <a14:foregroundMark x1="4664" y1="19149" x2="4664" y2="19149"/>
                            <a14:foregroundMark x1="5531" y1="33333" x2="5531" y2="33333"/>
                            <a14:foregroundMark x1="3850" y1="47518" x2="3850" y2="47518"/>
                            <a14:foregroundMark x1="3742" y1="41135" x2="3742" y2="41135"/>
                            <a14:foregroundMark x1="2495" y1="43972" x2="2495" y2="43972"/>
                            <a14:foregroundMark x1="7701" y1="38652" x2="7701" y2="38652"/>
                            <a14:foregroundMark x1="21746" y1="63121" x2="21746" y2="63121"/>
                            <a14:foregroundMark x1="24132" y1="17021" x2="24132" y2="17021"/>
                            <a14:foregroundMark x1="20987" y1="9220" x2="20987" y2="9220"/>
                            <a14:foregroundMark x1="19035" y1="15957" x2="19035" y2="15957"/>
                            <a14:foregroundMark x1="17245" y1="31560" x2="17245" y2="31560"/>
                            <a14:foregroundMark x1="22234" y1="35816" x2="22234" y2="35816"/>
                            <a14:foregroundMark x1="24675" y1="35816" x2="24675" y2="35816"/>
                            <a14:foregroundMark x1="34436" y1="21277" x2="34436" y2="21277"/>
                            <a14:foregroundMark x1="50054" y1="78014" x2="50054" y2="78014"/>
                            <a14:foregroundMark x1="54718" y1="75532" x2="54718" y2="75532"/>
                            <a14:foregroundMark x1="52603" y1="51064" x2="52603" y2="51064"/>
                            <a14:foregroundMark x1="49783" y1="11702" x2="49783" y2="11702"/>
                            <a14:foregroundMark x1="47885" y1="21277" x2="47885" y2="21277"/>
                            <a14:foregroundMark x1="49078" y1="38298" x2="49078" y2="38298"/>
                            <a14:foregroundMark x1="45933" y1="41844" x2="45933" y2="41844"/>
                            <a14:foregroundMark x1="50434" y1="33333" x2="50434" y2="33333"/>
                            <a14:foregroundMark x1="58297" y1="57092" x2="58297" y2="57092"/>
                            <a14:foregroundMark x1="64479" y1="58156" x2="64479" y2="58156"/>
                            <a14:foregroundMark x1="28796" y1="58511" x2="28796" y2="58511"/>
                            <a14:foregroundMark x1="20228" y1="42908" x2="20228" y2="42908"/>
                            <a14:foregroundMark x1="64751" y1="73759" x2="64751" y2="73759"/>
                            <a14:foregroundMark x1="68004" y1="21631" x2="68004" y2="21631"/>
                            <a14:foregroundMark x1="67570" y1="31915" x2="67570" y2="31915"/>
                            <a14:foregroundMark x1="65130" y1="18440" x2="65130" y2="18440"/>
                            <a14:foregroundMark x1="63232" y1="25887" x2="63232" y2="25887"/>
                            <a14:foregroundMark x1="61551" y1="41844" x2="61551" y2="41844"/>
                            <a14:foregroundMark x1="67408" y1="41135" x2="67408" y2="41135"/>
                            <a14:foregroundMark x1="63829" y1="41135" x2="63829" y2="41135"/>
                            <a14:foregroundMark x1="70770" y1="58865" x2="70770" y2="58865"/>
                            <a14:foregroundMark x1="71204" y1="55674" x2="71204" y2="55674"/>
                            <a14:foregroundMark x1="18167" y1="43262" x2="18167" y2="43262"/>
                            <a14:foregroundMark x1="78200" y1="61348" x2="78200" y2="61348"/>
                            <a14:foregroundMark x1="74241" y1="42553" x2="74241" y2="42553"/>
                            <a14:foregroundMark x1="77928" y1="72695" x2="77928" y2="72695"/>
                            <a14:foregroundMark x1="81616" y1="73759" x2="81616" y2="73759"/>
                            <a14:foregroundMark x1="79935" y1="54255" x2="79935" y2="54255"/>
                            <a14:foregroundMark x1="77603" y1="18440" x2="77603" y2="18440"/>
                            <a14:foregroundMark x1="75651" y1="23404" x2="75651" y2="23404"/>
                            <a14:foregroundMark x1="79989" y1="19858" x2="79989" y2="19858"/>
                            <a14:foregroundMark x1="84273" y1="53191" x2="84273" y2="53191"/>
                            <a14:foregroundMark x1="14262" y1="45390" x2="14262" y2="45390"/>
                            <a14:foregroundMark x1="57430" y1="63830" x2="57430" y2="63830"/>
                            <a14:foregroundMark x1="48861" y1="50355" x2="48861" y2="50355"/>
                            <a14:foregroundMark x1="57321" y1="67021" x2="57321" y2="67021"/>
                            <a14:foregroundMark x1="65401" y1="38298" x2="65401" y2="38298"/>
                            <a14:foregroundMark x1="65130" y1="26241" x2="65130" y2="26241"/>
                            <a14:foregroundMark x1="90184" y1="55674" x2="90184" y2="55674"/>
                            <a14:foregroundMark x1="91866" y1="72695" x2="91866" y2="72695"/>
                            <a14:foregroundMark x1="91377" y1="51773" x2="91377" y2="51773"/>
                            <a14:foregroundMark x1="94740" y1="21631" x2="94740" y2="21631"/>
                            <a14:foregroundMark x1="90781" y1="19149" x2="90781" y2="19149"/>
                            <a14:foregroundMark x1="88991" y1="19858" x2="88991" y2="19858"/>
                            <a14:foregroundMark x1="87310" y1="34397" x2="87310" y2="34397"/>
                            <a14:foregroundMark x1="89425" y1="58511" x2="89425" y2="58511"/>
                            <a14:foregroundMark x1="89534" y1="74468" x2="89534" y2="74468"/>
                            <a14:foregroundMark x1="95607" y1="65957" x2="95607" y2="65957"/>
                            <a14:foregroundMark x1="97505" y1="61702" x2="97505" y2="61702"/>
                            <a14:foregroundMark x1="88124" y1="45390" x2="88124" y2="45390"/>
                            <a14:foregroundMark x1="89859" y1="36170" x2="89859" y2="36170"/>
                            <a14:foregroundMark x1="91432" y1="34043" x2="91432" y2="34043"/>
                          </a14:backgroundRemoval>
                        </a14:imgEffect>
                      </a14:imgLayer>
                    </a14:imgProps>
                  </a:ext>
                  <a:ext uri="{28A0092B-C50C-407E-A947-70E740481C1C}">
                    <a14:useLocalDpi xmlns:a14="http://schemas.microsoft.com/office/drawing/2010/main" val="0"/>
                  </a:ext>
                </a:extLst>
              </a:blip>
              <a:srcRect l="59987" r="26669"/>
              <a:stretch/>
            </p:blipFill>
            <p:spPr bwMode="auto">
              <a:xfrm rot="20873027">
                <a:off x="456862" y="2887926"/>
                <a:ext cx="561932" cy="643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2" name="Group 21"/>
            <p:cNvGrpSpPr/>
            <p:nvPr/>
          </p:nvGrpSpPr>
          <p:grpSpPr>
            <a:xfrm>
              <a:off x="3082447" y="2826683"/>
              <a:ext cx="1006844" cy="789234"/>
              <a:chOff x="456862" y="2887926"/>
              <a:chExt cx="1006844" cy="789234"/>
            </a:xfrm>
          </p:grpSpPr>
          <p:pic>
            <p:nvPicPr>
              <p:cNvPr id="23"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4610" b="95745" l="2007" r="98970">
                            <a14:foregroundMark x1="10087" y1="75887" x2="10087" y2="75887"/>
                            <a14:foregroundMark x1="9165" y1="58511" x2="9165" y2="58511"/>
                            <a14:foregroundMark x1="10033" y1="17376" x2="10033" y2="17376"/>
                            <a14:foregroundMark x1="10087" y1="24823" x2="10087" y2="24823"/>
                            <a14:foregroundMark x1="6453" y1="13475" x2="6453" y2="13475"/>
                            <a14:foregroundMark x1="7267" y1="23404" x2="7267" y2="23404"/>
                            <a14:foregroundMark x1="4664" y1="19149" x2="4664" y2="19149"/>
                            <a14:foregroundMark x1="5531" y1="33333" x2="5531" y2="33333"/>
                            <a14:foregroundMark x1="3850" y1="47518" x2="3850" y2="47518"/>
                            <a14:foregroundMark x1="3742" y1="41135" x2="3742" y2="41135"/>
                            <a14:foregroundMark x1="2495" y1="43972" x2="2495" y2="43972"/>
                            <a14:foregroundMark x1="7701" y1="38652" x2="7701" y2="38652"/>
                            <a14:foregroundMark x1="21746" y1="63121" x2="21746" y2="63121"/>
                            <a14:foregroundMark x1="24132" y1="17021" x2="24132" y2="17021"/>
                            <a14:foregroundMark x1="20987" y1="9220" x2="20987" y2="9220"/>
                            <a14:foregroundMark x1="19035" y1="15957" x2="19035" y2="15957"/>
                            <a14:foregroundMark x1="17245" y1="31560" x2="17245" y2="31560"/>
                            <a14:foregroundMark x1="22234" y1="35816" x2="22234" y2="35816"/>
                            <a14:foregroundMark x1="24675" y1="35816" x2="24675" y2="35816"/>
                            <a14:foregroundMark x1="34436" y1="21277" x2="34436" y2="21277"/>
                            <a14:foregroundMark x1="50054" y1="78014" x2="50054" y2="78014"/>
                            <a14:foregroundMark x1="54718" y1="75532" x2="54718" y2="75532"/>
                            <a14:foregroundMark x1="52603" y1="51064" x2="52603" y2="51064"/>
                            <a14:foregroundMark x1="49783" y1="11702" x2="49783" y2="11702"/>
                            <a14:foregroundMark x1="47885" y1="21277" x2="47885" y2="21277"/>
                            <a14:foregroundMark x1="49078" y1="38298" x2="49078" y2="38298"/>
                            <a14:foregroundMark x1="45933" y1="41844" x2="45933" y2="41844"/>
                            <a14:foregroundMark x1="50434" y1="33333" x2="50434" y2="33333"/>
                            <a14:foregroundMark x1="58297" y1="57092" x2="58297" y2="57092"/>
                            <a14:foregroundMark x1="64479" y1="58156" x2="64479" y2="58156"/>
                            <a14:foregroundMark x1="28796" y1="58511" x2="28796" y2="58511"/>
                            <a14:foregroundMark x1="20228" y1="42908" x2="20228" y2="42908"/>
                            <a14:foregroundMark x1="64751" y1="73759" x2="64751" y2="73759"/>
                            <a14:foregroundMark x1="68004" y1="21631" x2="68004" y2="21631"/>
                            <a14:foregroundMark x1="67570" y1="31915" x2="67570" y2="31915"/>
                            <a14:foregroundMark x1="65130" y1="18440" x2="65130" y2="18440"/>
                            <a14:foregroundMark x1="63232" y1="25887" x2="63232" y2="25887"/>
                            <a14:foregroundMark x1="61551" y1="41844" x2="61551" y2="41844"/>
                            <a14:foregroundMark x1="67408" y1="41135" x2="67408" y2="41135"/>
                            <a14:foregroundMark x1="63829" y1="41135" x2="63829" y2="41135"/>
                            <a14:foregroundMark x1="70770" y1="58865" x2="70770" y2="58865"/>
                            <a14:foregroundMark x1="71204" y1="55674" x2="71204" y2="55674"/>
                            <a14:foregroundMark x1="18167" y1="43262" x2="18167" y2="43262"/>
                            <a14:foregroundMark x1="78200" y1="61348" x2="78200" y2="61348"/>
                            <a14:foregroundMark x1="74241" y1="42553" x2="74241" y2="42553"/>
                            <a14:foregroundMark x1="77928" y1="72695" x2="77928" y2="72695"/>
                            <a14:foregroundMark x1="81616" y1="73759" x2="81616" y2="73759"/>
                            <a14:foregroundMark x1="79935" y1="54255" x2="79935" y2="54255"/>
                            <a14:foregroundMark x1="77603" y1="18440" x2="77603" y2="18440"/>
                            <a14:foregroundMark x1="75651" y1="23404" x2="75651" y2="23404"/>
                            <a14:foregroundMark x1="79989" y1="19858" x2="79989" y2="19858"/>
                            <a14:foregroundMark x1="84273" y1="53191" x2="84273" y2="53191"/>
                            <a14:foregroundMark x1="14262" y1="45390" x2="14262" y2="45390"/>
                            <a14:foregroundMark x1="57430" y1="63830" x2="57430" y2="63830"/>
                            <a14:foregroundMark x1="48861" y1="50355" x2="48861" y2="50355"/>
                            <a14:foregroundMark x1="57321" y1="67021" x2="57321" y2="67021"/>
                            <a14:foregroundMark x1="65401" y1="38298" x2="65401" y2="38298"/>
                            <a14:foregroundMark x1="65130" y1="26241" x2="65130" y2="26241"/>
                            <a14:foregroundMark x1="90184" y1="55674" x2="90184" y2="55674"/>
                            <a14:foregroundMark x1="91866" y1="72695" x2="91866" y2="72695"/>
                            <a14:foregroundMark x1="91377" y1="51773" x2="91377" y2="51773"/>
                            <a14:foregroundMark x1="94740" y1="21631" x2="94740" y2="21631"/>
                            <a14:foregroundMark x1="90781" y1="19149" x2="90781" y2="19149"/>
                            <a14:foregroundMark x1="88991" y1="19858" x2="88991" y2="19858"/>
                            <a14:foregroundMark x1="87310" y1="34397" x2="87310" y2="34397"/>
                            <a14:foregroundMark x1="89425" y1="58511" x2="89425" y2="58511"/>
                            <a14:foregroundMark x1="89534" y1="74468" x2="89534" y2="74468"/>
                            <a14:foregroundMark x1="95607" y1="65957" x2="95607" y2="65957"/>
                            <a14:foregroundMark x1="97505" y1="61702" x2="97505" y2="61702"/>
                            <a14:foregroundMark x1="88124" y1="45390" x2="88124" y2="45390"/>
                            <a14:foregroundMark x1="89859" y1="36170" x2="89859" y2="36170"/>
                            <a14:foregroundMark x1="91432" y1="34043" x2="91432" y2="34043"/>
                          </a14:backgroundRemoval>
                        </a14:imgEffect>
                      </a14:imgLayer>
                    </a14:imgProps>
                  </a:ext>
                  <a:ext uri="{28A0092B-C50C-407E-A947-70E740481C1C}">
                    <a14:useLocalDpi xmlns:a14="http://schemas.microsoft.com/office/drawing/2010/main" val="0"/>
                  </a:ext>
                </a:extLst>
              </a:blip>
              <a:srcRect l="73300" r="13310"/>
              <a:stretch/>
            </p:blipFill>
            <p:spPr bwMode="auto">
              <a:xfrm rot="21066483" flipH="1">
                <a:off x="962320" y="3104532"/>
                <a:ext cx="501386" cy="572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610" b="95745" l="2007" r="98970">
                            <a14:foregroundMark x1="10087" y1="75887" x2="10087" y2="75887"/>
                            <a14:foregroundMark x1="9165" y1="58511" x2="9165" y2="58511"/>
                            <a14:foregroundMark x1="10033" y1="17376" x2="10033" y2="17376"/>
                            <a14:foregroundMark x1="10087" y1="24823" x2="10087" y2="24823"/>
                            <a14:foregroundMark x1="6453" y1="13475" x2="6453" y2="13475"/>
                            <a14:foregroundMark x1="7267" y1="23404" x2="7267" y2="23404"/>
                            <a14:foregroundMark x1="4664" y1="19149" x2="4664" y2="19149"/>
                            <a14:foregroundMark x1="5531" y1="33333" x2="5531" y2="33333"/>
                            <a14:foregroundMark x1="3850" y1="47518" x2="3850" y2="47518"/>
                            <a14:foregroundMark x1="3742" y1="41135" x2="3742" y2="41135"/>
                            <a14:foregroundMark x1="2495" y1="43972" x2="2495" y2="43972"/>
                            <a14:foregroundMark x1="7701" y1="38652" x2="7701" y2="38652"/>
                            <a14:foregroundMark x1="21746" y1="63121" x2="21746" y2="63121"/>
                            <a14:foregroundMark x1="24132" y1="17021" x2="24132" y2="17021"/>
                            <a14:foregroundMark x1="20987" y1="9220" x2="20987" y2="9220"/>
                            <a14:foregroundMark x1="19035" y1="15957" x2="19035" y2="15957"/>
                            <a14:foregroundMark x1="17245" y1="31560" x2="17245" y2="31560"/>
                            <a14:foregroundMark x1="22234" y1="35816" x2="22234" y2="35816"/>
                            <a14:foregroundMark x1="24675" y1="35816" x2="24675" y2="35816"/>
                            <a14:foregroundMark x1="34436" y1="21277" x2="34436" y2="21277"/>
                            <a14:foregroundMark x1="50054" y1="78014" x2="50054" y2="78014"/>
                            <a14:foregroundMark x1="54718" y1="75532" x2="54718" y2="75532"/>
                            <a14:foregroundMark x1="52603" y1="51064" x2="52603" y2="51064"/>
                            <a14:foregroundMark x1="49783" y1="11702" x2="49783" y2="11702"/>
                            <a14:foregroundMark x1="47885" y1="21277" x2="47885" y2="21277"/>
                            <a14:foregroundMark x1="49078" y1="38298" x2="49078" y2="38298"/>
                            <a14:foregroundMark x1="45933" y1="41844" x2="45933" y2="41844"/>
                            <a14:foregroundMark x1="50434" y1="33333" x2="50434" y2="33333"/>
                            <a14:foregroundMark x1="58297" y1="57092" x2="58297" y2="57092"/>
                            <a14:foregroundMark x1="64479" y1="58156" x2="64479" y2="58156"/>
                            <a14:foregroundMark x1="28796" y1="58511" x2="28796" y2="58511"/>
                            <a14:foregroundMark x1="20228" y1="42908" x2="20228" y2="42908"/>
                            <a14:foregroundMark x1="64751" y1="73759" x2="64751" y2="73759"/>
                            <a14:foregroundMark x1="68004" y1="21631" x2="68004" y2="21631"/>
                            <a14:foregroundMark x1="67570" y1="31915" x2="67570" y2="31915"/>
                            <a14:foregroundMark x1="65130" y1="18440" x2="65130" y2="18440"/>
                            <a14:foregroundMark x1="63232" y1="25887" x2="63232" y2="25887"/>
                            <a14:foregroundMark x1="61551" y1="41844" x2="61551" y2="41844"/>
                            <a14:foregroundMark x1="67408" y1="41135" x2="67408" y2="41135"/>
                            <a14:foregroundMark x1="63829" y1="41135" x2="63829" y2="41135"/>
                            <a14:foregroundMark x1="70770" y1="58865" x2="70770" y2="58865"/>
                            <a14:foregroundMark x1="71204" y1="55674" x2="71204" y2="55674"/>
                            <a14:foregroundMark x1="18167" y1="43262" x2="18167" y2="43262"/>
                            <a14:foregroundMark x1="78200" y1="61348" x2="78200" y2="61348"/>
                            <a14:foregroundMark x1="74241" y1="42553" x2="74241" y2="42553"/>
                            <a14:foregroundMark x1="77928" y1="72695" x2="77928" y2="72695"/>
                            <a14:foregroundMark x1="81616" y1="73759" x2="81616" y2="73759"/>
                            <a14:foregroundMark x1="79935" y1="54255" x2="79935" y2="54255"/>
                            <a14:foregroundMark x1="77603" y1="18440" x2="77603" y2="18440"/>
                            <a14:foregroundMark x1="75651" y1="23404" x2="75651" y2="23404"/>
                            <a14:foregroundMark x1="79989" y1="19858" x2="79989" y2="19858"/>
                            <a14:foregroundMark x1="84273" y1="53191" x2="84273" y2="53191"/>
                            <a14:foregroundMark x1="14262" y1="45390" x2="14262" y2="45390"/>
                            <a14:foregroundMark x1="57430" y1="63830" x2="57430" y2="63830"/>
                            <a14:foregroundMark x1="48861" y1="50355" x2="48861" y2="50355"/>
                            <a14:foregroundMark x1="57321" y1="67021" x2="57321" y2="67021"/>
                            <a14:foregroundMark x1="65401" y1="38298" x2="65401" y2="38298"/>
                            <a14:foregroundMark x1="65130" y1="26241" x2="65130" y2="26241"/>
                            <a14:foregroundMark x1="90184" y1="55674" x2="90184" y2="55674"/>
                            <a14:foregroundMark x1="91866" y1="72695" x2="91866" y2="72695"/>
                            <a14:foregroundMark x1="91377" y1="51773" x2="91377" y2="51773"/>
                            <a14:foregroundMark x1="94740" y1="21631" x2="94740" y2="21631"/>
                            <a14:foregroundMark x1="90781" y1="19149" x2="90781" y2="19149"/>
                            <a14:foregroundMark x1="88991" y1="19858" x2="88991" y2="19858"/>
                            <a14:foregroundMark x1="87310" y1="34397" x2="87310" y2="34397"/>
                            <a14:foregroundMark x1="89425" y1="58511" x2="89425" y2="58511"/>
                            <a14:foregroundMark x1="89534" y1="74468" x2="89534" y2="74468"/>
                            <a14:foregroundMark x1="95607" y1="65957" x2="95607" y2="65957"/>
                            <a14:foregroundMark x1="97505" y1="61702" x2="97505" y2="61702"/>
                            <a14:foregroundMark x1="88124" y1="45390" x2="88124" y2="45390"/>
                            <a14:foregroundMark x1="89859" y1="36170" x2="89859" y2="36170"/>
                            <a14:foregroundMark x1="91432" y1="34043" x2="91432" y2="34043"/>
                          </a14:backgroundRemoval>
                        </a14:imgEffect>
                      </a14:imgLayer>
                    </a14:imgProps>
                  </a:ext>
                  <a:ext uri="{28A0092B-C50C-407E-A947-70E740481C1C}">
                    <a14:useLocalDpi xmlns:a14="http://schemas.microsoft.com/office/drawing/2010/main" val="0"/>
                  </a:ext>
                </a:extLst>
              </a:blip>
              <a:srcRect l="59987" r="26669"/>
              <a:stretch/>
            </p:blipFill>
            <p:spPr bwMode="auto">
              <a:xfrm rot="20873027">
                <a:off x="456862" y="2887926"/>
                <a:ext cx="561932" cy="643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5" name="Group 24"/>
            <p:cNvGrpSpPr/>
            <p:nvPr/>
          </p:nvGrpSpPr>
          <p:grpSpPr>
            <a:xfrm>
              <a:off x="5497313" y="2883531"/>
              <a:ext cx="1006844" cy="789234"/>
              <a:chOff x="456862" y="2887926"/>
              <a:chExt cx="1006844" cy="789234"/>
            </a:xfrm>
          </p:grpSpPr>
          <p:pic>
            <p:nvPicPr>
              <p:cNvPr id="26"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4610" b="95745" l="2007" r="98970">
                            <a14:foregroundMark x1="10087" y1="75887" x2="10087" y2="75887"/>
                            <a14:foregroundMark x1="9165" y1="58511" x2="9165" y2="58511"/>
                            <a14:foregroundMark x1="10033" y1="17376" x2="10033" y2="17376"/>
                            <a14:foregroundMark x1="10087" y1="24823" x2="10087" y2="24823"/>
                            <a14:foregroundMark x1="6453" y1="13475" x2="6453" y2="13475"/>
                            <a14:foregroundMark x1="7267" y1="23404" x2="7267" y2="23404"/>
                            <a14:foregroundMark x1="4664" y1="19149" x2="4664" y2="19149"/>
                            <a14:foregroundMark x1="5531" y1="33333" x2="5531" y2="33333"/>
                            <a14:foregroundMark x1="3850" y1="47518" x2="3850" y2="47518"/>
                            <a14:foregroundMark x1="3742" y1="41135" x2="3742" y2="41135"/>
                            <a14:foregroundMark x1="2495" y1="43972" x2="2495" y2="43972"/>
                            <a14:foregroundMark x1="7701" y1="38652" x2="7701" y2="38652"/>
                            <a14:foregroundMark x1="21746" y1="63121" x2="21746" y2="63121"/>
                            <a14:foregroundMark x1="24132" y1="17021" x2="24132" y2="17021"/>
                            <a14:foregroundMark x1="20987" y1="9220" x2="20987" y2="9220"/>
                            <a14:foregroundMark x1="19035" y1="15957" x2="19035" y2="15957"/>
                            <a14:foregroundMark x1="17245" y1="31560" x2="17245" y2="31560"/>
                            <a14:foregroundMark x1="22234" y1="35816" x2="22234" y2="35816"/>
                            <a14:foregroundMark x1="24675" y1="35816" x2="24675" y2="35816"/>
                            <a14:foregroundMark x1="34436" y1="21277" x2="34436" y2="21277"/>
                            <a14:foregroundMark x1="50054" y1="78014" x2="50054" y2="78014"/>
                            <a14:foregroundMark x1="54718" y1="75532" x2="54718" y2="75532"/>
                            <a14:foregroundMark x1="52603" y1="51064" x2="52603" y2="51064"/>
                            <a14:foregroundMark x1="49783" y1="11702" x2="49783" y2="11702"/>
                            <a14:foregroundMark x1="47885" y1="21277" x2="47885" y2="21277"/>
                            <a14:foregroundMark x1="49078" y1="38298" x2="49078" y2="38298"/>
                            <a14:foregroundMark x1="45933" y1="41844" x2="45933" y2="41844"/>
                            <a14:foregroundMark x1="50434" y1="33333" x2="50434" y2="33333"/>
                            <a14:foregroundMark x1="58297" y1="57092" x2="58297" y2="57092"/>
                            <a14:foregroundMark x1="64479" y1="58156" x2="64479" y2="58156"/>
                            <a14:foregroundMark x1="28796" y1="58511" x2="28796" y2="58511"/>
                            <a14:foregroundMark x1="20228" y1="42908" x2="20228" y2="42908"/>
                            <a14:foregroundMark x1="64751" y1="73759" x2="64751" y2="73759"/>
                            <a14:foregroundMark x1="68004" y1="21631" x2="68004" y2="21631"/>
                            <a14:foregroundMark x1="67570" y1="31915" x2="67570" y2="31915"/>
                            <a14:foregroundMark x1="65130" y1="18440" x2="65130" y2="18440"/>
                            <a14:foregroundMark x1="63232" y1="25887" x2="63232" y2="25887"/>
                            <a14:foregroundMark x1="61551" y1="41844" x2="61551" y2="41844"/>
                            <a14:foregroundMark x1="67408" y1="41135" x2="67408" y2="41135"/>
                            <a14:foregroundMark x1="63829" y1="41135" x2="63829" y2="41135"/>
                            <a14:foregroundMark x1="70770" y1="58865" x2="70770" y2="58865"/>
                            <a14:foregroundMark x1="71204" y1="55674" x2="71204" y2="55674"/>
                            <a14:foregroundMark x1="18167" y1="43262" x2="18167" y2="43262"/>
                            <a14:foregroundMark x1="78200" y1="61348" x2="78200" y2="61348"/>
                            <a14:foregroundMark x1="74241" y1="42553" x2="74241" y2="42553"/>
                            <a14:foregroundMark x1="77928" y1="72695" x2="77928" y2="72695"/>
                            <a14:foregroundMark x1="81616" y1="73759" x2="81616" y2="73759"/>
                            <a14:foregroundMark x1="79935" y1="54255" x2="79935" y2="54255"/>
                            <a14:foregroundMark x1="77603" y1="18440" x2="77603" y2="18440"/>
                            <a14:foregroundMark x1="75651" y1="23404" x2="75651" y2="23404"/>
                            <a14:foregroundMark x1="79989" y1="19858" x2="79989" y2="19858"/>
                            <a14:foregroundMark x1="84273" y1="53191" x2="84273" y2="53191"/>
                            <a14:foregroundMark x1="14262" y1="45390" x2="14262" y2="45390"/>
                            <a14:foregroundMark x1="57430" y1="63830" x2="57430" y2="63830"/>
                            <a14:foregroundMark x1="48861" y1="50355" x2="48861" y2="50355"/>
                            <a14:foregroundMark x1="57321" y1="67021" x2="57321" y2="67021"/>
                            <a14:foregroundMark x1="65401" y1="38298" x2="65401" y2="38298"/>
                            <a14:foregroundMark x1="65130" y1="26241" x2="65130" y2="26241"/>
                            <a14:foregroundMark x1="90184" y1="55674" x2="90184" y2="55674"/>
                            <a14:foregroundMark x1="91866" y1="72695" x2="91866" y2="72695"/>
                            <a14:foregroundMark x1="91377" y1="51773" x2="91377" y2="51773"/>
                            <a14:foregroundMark x1="94740" y1="21631" x2="94740" y2="21631"/>
                            <a14:foregroundMark x1="90781" y1="19149" x2="90781" y2="19149"/>
                            <a14:foregroundMark x1="88991" y1="19858" x2="88991" y2="19858"/>
                            <a14:foregroundMark x1="87310" y1="34397" x2="87310" y2="34397"/>
                            <a14:foregroundMark x1="89425" y1="58511" x2="89425" y2="58511"/>
                            <a14:foregroundMark x1="89534" y1="74468" x2="89534" y2="74468"/>
                            <a14:foregroundMark x1="95607" y1="65957" x2="95607" y2="65957"/>
                            <a14:foregroundMark x1="97505" y1="61702" x2="97505" y2="61702"/>
                            <a14:foregroundMark x1="88124" y1="45390" x2="88124" y2="45390"/>
                            <a14:foregroundMark x1="89859" y1="36170" x2="89859" y2="36170"/>
                            <a14:foregroundMark x1="91432" y1="34043" x2="91432" y2="34043"/>
                          </a14:backgroundRemoval>
                        </a14:imgEffect>
                      </a14:imgLayer>
                    </a14:imgProps>
                  </a:ext>
                  <a:ext uri="{28A0092B-C50C-407E-A947-70E740481C1C}">
                    <a14:useLocalDpi xmlns:a14="http://schemas.microsoft.com/office/drawing/2010/main" val="0"/>
                  </a:ext>
                </a:extLst>
              </a:blip>
              <a:srcRect l="73300" r="13310"/>
              <a:stretch/>
            </p:blipFill>
            <p:spPr bwMode="auto">
              <a:xfrm rot="21066483" flipH="1">
                <a:off x="962320" y="3104532"/>
                <a:ext cx="501386" cy="572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610" b="95745" l="2007" r="98970">
                            <a14:foregroundMark x1="10087" y1="75887" x2="10087" y2="75887"/>
                            <a14:foregroundMark x1="9165" y1="58511" x2="9165" y2="58511"/>
                            <a14:foregroundMark x1="10033" y1="17376" x2="10033" y2="17376"/>
                            <a14:foregroundMark x1="10087" y1="24823" x2="10087" y2="24823"/>
                            <a14:foregroundMark x1="6453" y1="13475" x2="6453" y2="13475"/>
                            <a14:foregroundMark x1="7267" y1="23404" x2="7267" y2="23404"/>
                            <a14:foregroundMark x1="4664" y1="19149" x2="4664" y2="19149"/>
                            <a14:foregroundMark x1="5531" y1="33333" x2="5531" y2="33333"/>
                            <a14:foregroundMark x1="3850" y1="47518" x2="3850" y2="47518"/>
                            <a14:foregroundMark x1="3742" y1="41135" x2="3742" y2="41135"/>
                            <a14:foregroundMark x1="2495" y1="43972" x2="2495" y2="43972"/>
                            <a14:foregroundMark x1="7701" y1="38652" x2="7701" y2="38652"/>
                            <a14:foregroundMark x1="21746" y1="63121" x2="21746" y2="63121"/>
                            <a14:foregroundMark x1="24132" y1="17021" x2="24132" y2="17021"/>
                            <a14:foregroundMark x1="20987" y1="9220" x2="20987" y2="9220"/>
                            <a14:foregroundMark x1="19035" y1="15957" x2="19035" y2="15957"/>
                            <a14:foregroundMark x1="17245" y1="31560" x2="17245" y2="31560"/>
                            <a14:foregroundMark x1="22234" y1="35816" x2="22234" y2="35816"/>
                            <a14:foregroundMark x1="24675" y1="35816" x2="24675" y2="35816"/>
                            <a14:foregroundMark x1="34436" y1="21277" x2="34436" y2="21277"/>
                            <a14:foregroundMark x1="50054" y1="78014" x2="50054" y2="78014"/>
                            <a14:foregroundMark x1="54718" y1="75532" x2="54718" y2="75532"/>
                            <a14:foregroundMark x1="52603" y1="51064" x2="52603" y2="51064"/>
                            <a14:foregroundMark x1="49783" y1="11702" x2="49783" y2="11702"/>
                            <a14:foregroundMark x1="47885" y1="21277" x2="47885" y2="21277"/>
                            <a14:foregroundMark x1="49078" y1="38298" x2="49078" y2="38298"/>
                            <a14:foregroundMark x1="45933" y1="41844" x2="45933" y2="41844"/>
                            <a14:foregroundMark x1="50434" y1="33333" x2="50434" y2="33333"/>
                            <a14:foregroundMark x1="58297" y1="57092" x2="58297" y2="57092"/>
                            <a14:foregroundMark x1="64479" y1="58156" x2="64479" y2="58156"/>
                            <a14:foregroundMark x1="28796" y1="58511" x2="28796" y2="58511"/>
                            <a14:foregroundMark x1="20228" y1="42908" x2="20228" y2="42908"/>
                            <a14:foregroundMark x1="64751" y1="73759" x2="64751" y2="73759"/>
                            <a14:foregroundMark x1="68004" y1="21631" x2="68004" y2="21631"/>
                            <a14:foregroundMark x1="67570" y1="31915" x2="67570" y2="31915"/>
                            <a14:foregroundMark x1="65130" y1="18440" x2="65130" y2="18440"/>
                            <a14:foregroundMark x1="63232" y1="25887" x2="63232" y2="25887"/>
                            <a14:foregroundMark x1="61551" y1="41844" x2="61551" y2="41844"/>
                            <a14:foregroundMark x1="67408" y1="41135" x2="67408" y2="41135"/>
                            <a14:foregroundMark x1="63829" y1="41135" x2="63829" y2="41135"/>
                            <a14:foregroundMark x1="70770" y1="58865" x2="70770" y2="58865"/>
                            <a14:foregroundMark x1="71204" y1="55674" x2="71204" y2="55674"/>
                            <a14:foregroundMark x1="18167" y1="43262" x2="18167" y2="43262"/>
                            <a14:foregroundMark x1="78200" y1="61348" x2="78200" y2="61348"/>
                            <a14:foregroundMark x1="74241" y1="42553" x2="74241" y2="42553"/>
                            <a14:foregroundMark x1="77928" y1="72695" x2="77928" y2="72695"/>
                            <a14:foregroundMark x1="81616" y1="73759" x2="81616" y2="73759"/>
                            <a14:foregroundMark x1="79935" y1="54255" x2="79935" y2="54255"/>
                            <a14:foregroundMark x1="77603" y1="18440" x2="77603" y2="18440"/>
                            <a14:foregroundMark x1="75651" y1="23404" x2="75651" y2="23404"/>
                            <a14:foregroundMark x1="79989" y1="19858" x2="79989" y2="19858"/>
                            <a14:foregroundMark x1="84273" y1="53191" x2="84273" y2="53191"/>
                            <a14:foregroundMark x1="14262" y1="45390" x2="14262" y2="45390"/>
                            <a14:foregroundMark x1="57430" y1="63830" x2="57430" y2="63830"/>
                            <a14:foregroundMark x1="48861" y1="50355" x2="48861" y2="50355"/>
                            <a14:foregroundMark x1="57321" y1="67021" x2="57321" y2="67021"/>
                            <a14:foregroundMark x1="65401" y1="38298" x2="65401" y2="38298"/>
                            <a14:foregroundMark x1="65130" y1="26241" x2="65130" y2="26241"/>
                            <a14:foregroundMark x1="90184" y1="55674" x2="90184" y2="55674"/>
                            <a14:foregroundMark x1="91866" y1="72695" x2="91866" y2="72695"/>
                            <a14:foregroundMark x1="91377" y1="51773" x2="91377" y2="51773"/>
                            <a14:foregroundMark x1="94740" y1="21631" x2="94740" y2="21631"/>
                            <a14:foregroundMark x1="90781" y1="19149" x2="90781" y2="19149"/>
                            <a14:foregroundMark x1="88991" y1="19858" x2="88991" y2="19858"/>
                            <a14:foregroundMark x1="87310" y1="34397" x2="87310" y2="34397"/>
                            <a14:foregroundMark x1="89425" y1="58511" x2="89425" y2="58511"/>
                            <a14:foregroundMark x1="89534" y1="74468" x2="89534" y2="74468"/>
                            <a14:foregroundMark x1="95607" y1="65957" x2="95607" y2="65957"/>
                            <a14:foregroundMark x1="97505" y1="61702" x2="97505" y2="61702"/>
                            <a14:foregroundMark x1="88124" y1="45390" x2="88124" y2="45390"/>
                            <a14:foregroundMark x1="89859" y1="36170" x2="89859" y2="36170"/>
                            <a14:foregroundMark x1="91432" y1="34043" x2="91432" y2="34043"/>
                          </a14:backgroundRemoval>
                        </a14:imgEffect>
                      </a14:imgLayer>
                    </a14:imgProps>
                  </a:ext>
                  <a:ext uri="{28A0092B-C50C-407E-A947-70E740481C1C}">
                    <a14:useLocalDpi xmlns:a14="http://schemas.microsoft.com/office/drawing/2010/main" val="0"/>
                  </a:ext>
                </a:extLst>
              </a:blip>
              <a:srcRect l="59987" r="26669"/>
              <a:stretch/>
            </p:blipFill>
            <p:spPr bwMode="auto">
              <a:xfrm rot="20873027">
                <a:off x="456862" y="2887926"/>
                <a:ext cx="561932" cy="643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8" name="Group 27"/>
            <p:cNvGrpSpPr/>
            <p:nvPr/>
          </p:nvGrpSpPr>
          <p:grpSpPr>
            <a:xfrm>
              <a:off x="6670913" y="2914514"/>
              <a:ext cx="1006844" cy="789234"/>
              <a:chOff x="456862" y="2887926"/>
              <a:chExt cx="1006844" cy="789234"/>
            </a:xfrm>
          </p:grpSpPr>
          <p:pic>
            <p:nvPicPr>
              <p:cNvPr id="29"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4610" b="95745" l="2007" r="98970">
                            <a14:foregroundMark x1="10087" y1="75887" x2="10087" y2="75887"/>
                            <a14:foregroundMark x1="9165" y1="58511" x2="9165" y2="58511"/>
                            <a14:foregroundMark x1="10033" y1="17376" x2="10033" y2="17376"/>
                            <a14:foregroundMark x1="10087" y1="24823" x2="10087" y2="24823"/>
                            <a14:foregroundMark x1="6453" y1="13475" x2="6453" y2="13475"/>
                            <a14:foregroundMark x1="7267" y1="23404" x2="7267" y2="23404"/>
                            <a14:foregroundMark x1="4664" y1="19149" x2="4664" y2="19149"/>
                            <a14:foregroundMark x1="5531" y1="33333" x2="5531" y2="33333"/>
                            <a14:foregroundMark x1="3850" y1="47518" x2="3850" y2="47518"/>
                            <a14:foregroundMark x1="3742" y1="41135" x2="3742" y2="41135"/>
                            <a14:foregroundMark x1="2495" y1="43972" x2="2495" y2="43972"/>
                            <a14:foregroundMark x1="7701" y1="38652" x2="7701" y2="38652"/>
                            <a14:foregroundMark x1="21746" y1="63121" x2="21746" y2="63121"/>
                            <a14:foregroundMark x1="24132" y1="17021" x2="24132" y2="17021"/>
                            <a14:foregroundMark x1="20987" y1="9220" x2="20987" y2="9220"/>
                            <a14:foregroundMark x1="19035" y1="15957" x2="19035" y2="15957"/>
                            <a14:foregroundMark x1="17245" y1="31560" x2="17245" y2="31560"/>
                            <a14:foregroundMark x1="22234" y1="35816" x2="22234" y2="35816"/>
                            <a14:foregroundMark x1="24675" y1="35816" x2="24675" y2="35816"/>
                            <a14:foregroundMark x1="34436" y1="21277" x2="34436" y2="21277"/>
                            <a14:foregroundMark x1="50054" y1="78014" x2="50054" y2="78014"/>
                            <a14:foregroundMark x1="54718" y1="75532" x2="54718" y2="75532"/>
                            <a14:foregroundMark x1="52603" y1="51064" x2="52603" y2="51064"/>
                            <a14:foregroundMark x1="49783" y1="11702" x2="49783" y2="11702"/>
                            <a14:foregroundMark x1="47885" y1="21277" x2="47885" y2="21277"/>
                            <a14:foregroundMark x1="49078" y1="38298" x2="49078" y2="38298"/>
                            <a14:foregroundMark x1="45933" y1="41844" x2="45933" y2="41844"/>
                            <a14:foregroundMark x1="50434" y1="33333" x2="50434" y2="33333"/>
                            <a14:foregroundMark x1="58297" y1="57092" x2="58297" y2="57092"/>
                            <a14:foregroundMark x1="64479" y1="58156" x2="64479" y2="58156"/>
                            <a14:foregroundMark x1="28796" y1="58511" x2="28796" y2="58511"/>
                            <a14:foregroundMark x1="20228" y1="42908" x2="20228" y2="42908"/>
                            <a14:foregroundMark x1="64751" y1="73759" x2="64751" y2="73759"/>
                            <a14:foregroundMark x1="68004" y1="21631" x2="68004" y2="21631"/>
                            <a14:foregroundMark x1="67570" y1="31915" x2="67570" y2="31915"/>
                            <a14:foregroundMark x1="65130" y1="18440" x2="65130" y2="18440"/>
                            <a14:foregroundMark x1="63232" y1="25887" x2="63232" y2="25887"/>
                            <a14:foregroundMark x1="61551" y1="41844" x2="61551" y2="41844"/>
                            <a14:foregroundMark x1="67408" y1="41135" x2="67408" y2="41135"/>
                            <a14:foregroundMark x1="63829" y1="41135" x2="63829" y2="41135"/>
                            <a14:foregroundMark x1="70770" y1="58865" x2="70770" y2="58865"/>
                            <a14:foregroundMark x1="71204" y1="55674" x2="71204" y2="55674"/>
                            <a14:foregroundMark x1="18167" y1="43262" x2="18167" y2="43262"/>
                            <a14:foregroundMark x1="78200" y1="61348" x2="78200" y2="61348"/>
                            <a14:foregroundMark x1="74241" y1="42553" x2="74241" y2="42553"/>
                            <a14:foregroundMark x1="77928" y1="72695" x2="77928" y2="72695"/>
                            <a14:foregroundMark x1="81616" y1="73759" x2="81616" y2="73759"/>
                            <a14:foregroundMark x1="79935" y1="54255" x2="79935" y2="54255"/>
                            <a14:foregroundMark x1="77603" y1="18440" x2="77603" y2="18440"/>
                            <a14:foregroundMark x1="75651" y1="23404" x2="75651" y2="23404"/>
                            <a14:foregroundMark x1="79989" y1="19858" x2="79989" y2="19858"/>
                            <a14:foregroundMark x1="84273" y1="53191" x2="84273" y2="53191"/>
                            <a14:foregroundMark x1="14262" y1="45390" x2="14262" y2="45390"/>
                            <a14:foregroundMark x1="57430" y1="63830" x2="57430" y2="63830"/>
                            <a14:foregroundMark x1="48861" y1="50355" x2="48861" y2="50355"/>
                            <a14:foregroundMark x1="57321" y1="67021" x2="57321" y2="67021"/>
                            <a14:foregroundMark x1="65401" y1="38298" x2="65401" y2="38298"/>
                            <a14:foregroundMark x1="65130" y1="26241" x2="65130" y2="26241"/>
                            <a14:foregroundMark x1="90184" y1="55674" x2="90184" y2="55674"/>
                            <a14:foregroundMark x1="91866" y1="72695" x2="91866" y2="72695"/>
                            <a14:foregroundMark x1="91377" y1="51773" x2="91377" y2="51773"/>
                            <a14:foregroundMark x1="94740" y1="21631" x2="94740" y2="21631"/>
                            <a14:foregroundMark x1="90781" y1="19149" x2="90781" y2="19149"/>
                            <a14:foregroundMark x1="88991" y1="19858" x2="88991" y2="19858"/>
                            <a14:foregroundMark x1="87310" y1="34397" x2="87310" y2="34397"/>
                            <a14:foregroundMark x1="89425" y1="58511" x2="89425" y2="58511"/>
                            <a14:foregroundMark x1="89534" y1="74468" x2="89534" y2="74468"/>
                            <a14:foregroundMark x1="95607" y1="65957" x2="95607" y2="65957"/>
                            <a14:foregroundMark x1="97505" y1="61702" x2="97505" y2="61702"/>
                            <a14:foregroundMark x1="88124" y1="45390" x2="88124" y2="45390"/>
                            <a14:foregroundMark x1="89859" y1="36170" x2="89859" y2="36170"/>
                            <a14:foregroundMark x1="91432" y1="34043" x2="91432" y2="34043"/>
                          </a14:backgroundRemoval>
                        </a14:imgEffect>
                      </a14:imgLayer>
                    </a14:imgProps>
                  </a:ext>
                  <a:ext uri="{28A0092B-C50C-407E-A947-70E740481C1C}">
                    <a14:useLocalDpi xmlns:a14="http://schemas.microsoft.com/office/drawing/2010/main" val="0"/>
                  </a:ext>
                </a:extLst>
              </a:blip>
              <a:srcRect l="73300" r="13310"/>
              <a:stretch/>
            </p:blipFill>
            <p:spPr bwMode="auto">
              <a:xfrm rot="21066483" flipH="1">
                <a:off x="962320" y="3104532"/>
                <a:ext cx="501386" cy="572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610" b="95745" l="2007" r="98970">
                            <a14:foregroundMark x1="10087" y1="75887" x2="10087" y2="75887"/>
                            <a14:foregroundMark x1="9165" y1="58511" x2="9165" y2="58511"/>
                            <a14:foregroundMark x1="10033" y1="17376" x2="10033" y2="17376"/>
                            <a14:foregroundMark x1="10087" y1="24823" x2="10087" y2="24823"/>
                            <a14:foregroundMark x1="6453" y1="13475" x2="6453" y2="13475"/>
                            <a14:foregroundMark x1="7267" y1="23404" x2="7267" y2="23404"/>
                            <a14:foregroundMark x1="4664" y1="19149" x2="4664" y2="19149"/>
                            <a14:foregroundMark x1="5531" y1="33333" x2="5531" y2="33333"/>
                            <a14:foregroundMark x1="3850" y1="47518" x2="3850" y2="47518"/>
                            <a14:foregroundMark x1="3742" y1="41135" x2="3742" y2="41135"/>
                            <a14:foregroundMark x1="2495" y1="43972" x2="2495" y2="43972"/>
                            <a14:foregroundMark x1="7701" y1="38652" x2="7701" y2="38652"/>
                            <a14:foregroundMark x1="21746" y1="63121" x2="21746" y2="63121"/>
                            <a14:foregroundMark x1="24132" y1="17021" x2="24132" y2="17021"/>
                            <a14:foregroundMark x1="20987" y1="9220" x2="20987" y2="9220"/>
                            <a14:foregroundMark x1="19035" y1="15957" x2="19035" y2="15957"/>
                            <a14:foregroundMark x1="17245" y1="31560" x2="17245" y2="31560"/>
                            <a14:foregroundMark x1="22234" y1="35816" x2="22234" y2="35816"/>
                            <a14:foregroundMark x1="24675" y1="35816" x2="24675" y2="35816"/>
                            <a14:foregroundMark x1="34436" y1="21277" x2="34436" y2="21277"/>
                            <a14:foregroundMark x1="50054" y1="78014" x2="50054" y2="78014"/>
                            <a14:foregroundMark x1="54718" y1="75532" x2="54718" y2="75532"/>
                            <a14:foregroundMark x1="52603" y1="51064" x2="52603" y2="51064"/>
                            <a14:foregroundMark x1="49783" y1="11702" x2="49783" y2="11702"/>
                            <a14:foregroundMark x1="47885" y1="21277" x2="47885" y2="21277"/>
                            <a14:foregroundMark x1="49078" y1="38298" x2="49078" y2="38298"/>
                            <a14:foregroundMark x1="45933" y1="41844" x2="45933" y2="41844"/>
                            <a14:foregroundMark x1="50434" y1="33333" x2="50434" y2="33333"/>
                            <a14:foregroundMark x1="58297" y1="57092" x2="58297" y2="57092"/>
                            <a14:foregroundMark x1="64479" y1="58156" x2="64479" y2="58156"/>
                            <a14:foregroundMark x1="28796" y1="58511" x2="28796" y2="58511"/>
                            <a14:foregroundMark x1="20228" y1="42908" x2="20228" y2="42908"/>
                            <a14:foregroundMark x1="64751" y1="73759" x2="64751" y2="73759"/>
                            <a14:foregroundMark x1="68004" y1="21631" x2="68004" y2="21631"/>
                            <a14:foregroundMark x1="67570" y1="31915" x2="67570" y2="31915"/>
                            <a14:foregroundMark x1="65130" y1="18440" x2="65130" y2="18440"/>
                            <a14:foregroundMark x1="63232" y1="25887" x2="63232" y2="25887"/>
                            <a14:foregroundMark x1="61551" y1="41844" x2="61551" y2="41844"/>
                            <a14:foregroundMark x1="67408" y1="41135" x2="67408" y2="41135"/>
                            <a14:foregroundMark x1="63829" y1="41135" x2="63829" y2="41135"/>
                            <a14:foregroundMark x1="70770" y1="58865" x2="70770" y2="58865"/>
                            <a14:foregroundMark x1="71204" y1="55674" x2="71204" y2="55674"/>
                            <a14:foregroundMark x1="18167" y1="43262" x2="18167" y2="43262"/>
                            <a14:foregroundMark x1="78200" y1="61348" x2="78200" y2="61348"/>
                            <a14:foregroundMark x1="74241" y1="42553" x2="74241" y2="42553"/>
                            <a14:foregroundMark x1="77928" y1="72695" x2="77928" y2="72695"/>
                            <a14:foregroundMark x1="81616" y1="73759" x2="81616" y2="73759"/>
                            <a14:foregroundMark x1="79935" y1="54255" x2="79935" y2="54255"/>
                            <a14:foregroundMark x1="77603" y1="18440" x2="77603" y2="18440"/>
                            <a14:foregroundMark x1="75651" y1="23404" x2="75651" y2="23404"/>
                            <a14:foregroundMark x1="79989" y1="19858" x2="79989" y2="19858"/>
                            <a14:foregroundMark x1="84273" y1="53191" x2="84273" y2="53191"/>
                            <a14:foregroundMark x1="14262" y1="45390" x2="14262" y2="45390"/>
                            <a14:foregroundMark x1="57430" y1="63830" x2="57430" y2="63830"/>
                            <a14:foregroundMark x1="48861" y1="50355" x2="48861" y2="50355"/>
                            <a14:foregroundMark x1="57321" y1="67021" x2="57321" y2="67021"/>
                            <a14:foregroundMark x1="65401" y1="38298" x2="65401" y2="38298"/>
                            <a14:foregroundMark x1="65130" y1="26241" x2="65130" y2="26241"/>
                            <a14:foregroundMark x1="90184" y1="55674" x2="90184" y2="55674"/>
                            <a14:foregroundMark x1="91866" y1="72695" x2="91866" y2="72695"/>
                            <a14:foregroundMark x1="91377" y1="51773" x2="91377" y2="51773"/>
                            <a14:foregroundMark x1="94740" y1="21631" x2="94740" y2="21631"/>
                            <a14:foregroundMark x1="90781" y1="19149" x2="90781" y2="19149"/>
                            <a14:foregroundMark x1="88991" y1="19858" x2="88991" y2="19858"/>
                            <a14:foregroundMark x1="87310" y1="34397" x2="87310" y2="34397"/>
                            <a14:foregroundMark x1="89425" y1="58511" x2="89425" y2="58511"/>
                            <a14:foregroundMark x1="89534" y1="74468" x2="89534" y2="74468"/>
                            <a14:foregroundMark x1="95607" y1="65957" x2="95607" y2="65957"/>
                            <a14:foregroundMark x1="97505" y1="61702" x2="97505" y2="61702"/>
                            <a14:foregroundMark x1="88124" y1="45390" x2="88124" y2="45390"/>
                            <a14:foregroundMark x1="89859" y1="36170" x2="89859" y2="36170"/>
                            <a14:foregroundMark x1="91432" y1="34043" x2="91432" y2="34043"/>
                          </a14:backgroundRemoval>
                        </a14:imgEffect>
                      </a14:imgLayer>
                    </a14:imgProps>
                  </a:ext>
                  <a:ext uri="{28A0092B-C50C-407E-A947-70E740481C1C}">
                    <a14:useLocalDpi xmlns:a14="http://schemas.microsoft.com/office/drawing/2010/main" val="0"/>
                  </a:ext>
                </a:extLst>
              </a:blip>
              <a:srcRect l="59987" r="26669"/>
              <a:stretch/>
            </p:blipFill>
            <p:spPr bwMode="auto">
              <a:xfrm rot="20873027">
                <a:off x="456862" y="2887926"/>
                <a:ext cx="561932" cy="643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38" name="Group 37"/>
          <p:cNvGrpSpPr/>
          <p:nvPr/>
        </p:nvGrpSpPr>
        <p:grpSpPr>
          <a:xfrm>
            <a:off x="988638" y="2874384"/>
            <a:ext cx="7039668" cy="890980"/>
            <a:chOff x="638089" y="2812768"/>
            <a:chExt cx="7039668" cy="890980"/>
          </a:xfrm>
        </p:grpSpPr>
        <p:grpSp>
          <p:nvGrpSpPr>
            <p:cNvPr id="39" name="Group 38"/>
            <p:cNvGrpSpPr/>
            <p:nvPr/>
          </p:nvGrpSpPr>
          <p:grpSpPr>
            <a:xfrm>
              <a:off x="638089" y="2830288"/>
              <a:ext cx="1006844" cy="789234"/>
              <a:chOff x="456862" y="2887926"/>
              <a:chExt cx="1006844" cy="789234"/>
            </a:xfrm>
          </p:grpSpPr>
          <p:pic>
            <p:nvPicPr>
              <p:cNvPr id="55"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4610" b="95745" l="2007" r="98970">
                            <a14:foregroundMark x1="10087" y1="75887" x2="10087" y2="75887"/>
                            <a14:foregroundMark x1="9165" y1="58511" x2="9165" y2="58511"/>
                            <a14:foregroundMark x1="10033" y1="17376" x2="10033" y2="17376"/>
                            <a14:foregroundMark x1="10087" y1="24823" x2="10087" y2="24823"/>
                            <a14:foregroundMark x1="6453" y1="13475" x2="6453" y2="13475"/>
                            <a14:foregroundMark x1="7267" y1="23404" x2="7267" y2="23404"/>
                            <a14:foregroundMark x1="4664" y1="19149" x2="4664" y2="19149"/>
                            <a14:foregroundMark x1="5531" y1="33333" x2="5531" y2="33333"/>
                            <a14:foregroundMark x1="3850" y1="47518" x2="3850" y2="47518"/>
                            <a14:foregroundMark x1="3742" y1="41135" x2="3742" y2="41135"/>
                            <a14:foregroundMark x1="2495" y1="43972" x2="2495" y2="43972"/>
                            <a14:foregroundMark x1="7701" y1="38652" x2="7701" y2="38652"/>
                            <a14:foregroundMark x1="21746" y1="63121" x2="21746" y2="63121"/>
                            <a14:foregroundMark x1="24132" y1="17021" x2="24132" y2="17021"/>
                            <a14:foregroundMark x1="20987" y1="9220" x2="20987" y2="9220"/>
                            <a14:foregroundMark x1="19035" y1="15957" x2="19035" y2="15957"/>
                            <a14:foregroundMark x1="17245" y1="31560" x2="17245" y2="31560"/>
                            <a14:foregroundMark x1="22234" y1="35816" x2="22234" y2="35816"/>
                            <a14:foregroundMark x1="24675" y1="35816" x2="24675" y2="35816"/>
                            <a14:foregroundMark x1="34436" y1="21277" x2="34436" y2="21277"/>
                            <a14:foregroundMark x1="50054" y1="78014" x2="50054" y2="78014"/>
                            <a14:foregroundMark x1="54718" y1="75532" x2="54718" y2="75532"/>
                            <a14:foregroundMark x1="52603" y1="51064" x2="52603" y2="51064"/>
                            <a14:foregroundMark x1="49783" y1="11702" x2="49783" y2="11702"/>
                            <a14:foregroundMark x1="47885" y1="21277" x2="47885" y2="21277"/>
                            <a14:foregroundMark x1="49078" y1="38298" x2="49078" y2="38298"/>
                            <a14:foregroundMark x1="45933" y1="41844" x2="45933" y2="41844"/>
                            <a14:foregroundMark x1="50434" y1="33333" x2="50434" y2="33333"/>
                            <a14:foregroundMark x1="58297" y1="57092" x2="58297" y2="57092"/>
                            <a14:foregroundMark x1="64479" y1="58156" x2="64479" y2="58156"/>
                            <a14:foregroundMark x1="28796" y1="58511" x2="28796" y2="58511"/>
                            <a14:foregroundMark x1="20228" y1="42908" x2="20228" y2="42908"/>
                            <a14:foregroundMark x1="64751" y1="73759" x2="64751" y2="73759"/>
                            <a14:foregroundMark x1="68004" y1="21631" x2="68004" y2="21631"/>
                            <a14:foregroundMark x1="67570" y1="31915" x2="67570" y2="31915"/>
                            <a14:foregroundMark x1="65130" y1="18440" x2="65130" y2="18440"/>
                            <a14:foregroundMark x1="63232" y1="25887" x2="63232" y2="25887"/>
                            <a14:foregroundMark x1="61551" y1="41844" x2="61551" y2="41844"/>
                            <a14:foregroundMark x1="67408" y1="41135" x2="67408" y2="41135"/>
                            <a14:foregroundMark x1="63829" y1="41135" x2="63829" y2="41135"/>
                            <a14:foregroundMark x1="70770" y1="58865" x2="70770" y2="58865"/>
                            <a14:foregroundMark x1="71204" y1="55674" x2="71204" y2="55674"/>
                            <a14:foregroundMark x1="18167" y1="43262" x2="18167" y2="43262"/>
                            <a14:foregroundMark x1="78200" y1="61348" x2="78200" y2="61348"/>
                            <a14:foregroundMark x1="74241" y1="42553" x2="74241" y2="42553"/>
                            <a14:foregroundMark x1="77928" y1="72695" x2="77928" y2="72695"/>
                            <a14:foregroundMark x1="81616" y1="73759" x2="81616" y2="73759"/>
                            <a14:foregroundMark x1="79935" y1="54255" x2="79935" y2="54255"/>
                            <a14:foregroundMark x1="77603" y1="18440" x2="77603" y2="18440"/>
                            <a14:foregroundMark x1="75651" y1="23404" x2="75651" y2="23404"/>
                            <a14:foregroundMark x1="79989" y1="19858" x2="79989" y2="19858"/>
                            <a14:foregroundMark x1="84273" y1="53191" x2="84273" y2="53191"/>
                            <a14:foregroundMark x1="14262" y1="45390" x2="14262" y2="45390"/>
                            <a14:foregroundMark x1="57430" y1="63830" x2="57430" y2="63830"/>
                            <a14:foregroundMark x1="48861" y1="50355" x2="48861" y2="50355"/>
                            <a14:foregroundMark x1="57321" y1="67021" x2="57321" y2="67021"/>
                            <a14:foregroundMark x1="65401" y1="38298" x2="65401" y2="38298"/>
                            <a14:foregroundMark x1="65130" y1="26241" x2="65130" y2="26241"/>
                            <a14:foregroundMark x1="90184" y1="55674" x2="90184" y2="55674"/>
                            <a14:foregroundMark x1="91866" y1="72695" x2="91866" y2="72695"/>
                            <a14:foregroundMark x1="91377" y1="51773" x2="91377" y2="51773"/>
                            <a14:foregroundMark x1="94740" y1="21631" x2="94740" y2="21631"/>
                            <a14:foregroundMark x1="90781" y1="19149" x2="90781" y2="19149"/>
                            <a14:foregroundMark x1="88991" y1="19858" x2="88991" y2="19858"/>
                            <a14:foregroundMark x1="87310" y1="34397" x2="87310" y2="34397"/>
                            <a14:foregroundMark x1="89425" y1="58511" x2="89425" y2="58511"/>
                            <a14:foregroundMark x1="89534" y1="74468" x2="89534" y2="74468"/>
                            <a14:foregroundMark x1="95607" y1="65957" x2="95607" y2="65957"/>
                            <a14:foregroundMark x1="97505" y1="61702" x2="97505" y2="61702"/>
                            <a14:foregroundMark x1="88124" y1="45390" x2="88124" y2="45390"/>
                            <a14:foregroundMark x1="89859" y1="36170" x2="89859" y2="36170"/>
                            <a14:foregroundMark x1="91432" y1="34043" x2="91432" y2="34043"/>
                          </a14:backgroundRemoval>
                        </a14:imgEffect>
                      </a14:imgLayer>
                    </a14:imgProps>
                  </a:ext>
                  <a:ext uri="{28A0092B-C50C-407E-A947-70E740481C1C}">
                    <a14:useLocalDpi xmlns:a14="http://schemas.microsoft.com/office/drawing/2010/main" val="0"/>
                  </a:ext>
                </a:extLst>
              </a:blip>
              <a:srcRect l="73300" r="13310"/>
              <a:stretch/>
            </p:blipFill>
            <p:spPr bwMode="auto">
              <a:xfrm rot="21066483" flipH="1">
                <a:off x="962320" y="3104532"/>
                <a:ext cx="501386" cy="572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610" b="95745" l="2007" r="98970">
                            <a14:foregroundMark x1="10087" y1="75887" x2="10087" y2="75887"/>
                            <a14:foregroundMark x1="9165" y1="58511" x2="9165" y2="58511"/>
                            <a14:foregroundMark x1="10033" y1="17376" x2="10033" y2="17376"/>
                            <a14:foregroundMark x1="10087" y1="24823" x2="10087" y2="24823"/>
                            <a14:foregroundMark x1="6453" y1="13475" x2="6453" y2="13475"/>
                            <a14:foregroundMark x1="7267" y1="23404" x2="7267" y2="23404"/>
                            <a14:foregroundMark x1="4664" y1="19149" x2="4664" y2="19149"/>
                            <a14:foregroundMark x1="5531" y1="33333" x2="5531" y2="33333"/>
                            <a14:foregroundMark x1="3850" y1="47518" x2="3850" y2="47518"/>
                            <a14:foregroundMark x1="3742" y1="41135" x2="3742" y2="41135"/>
                            <a14:foregroundMark x1="2495" y1="43972" x2="2495" y2="43972"/>
                            <a14:foregroundMark x1="7701" y1="38652" x2="7701" y2="38652"/>
                            <a14:foregroundMark x1="21746" y1="63121" x2="21746" y2="63121"/>
                            <a14:foregroundMark x1="24132" y1="17021" x2="24132" y2="17021"/>
                            <a14:foregroundMark x1="20987" y1="9220" x2="20987" y2="9220"/>
                            <a14:foregroundMark x1="19035" y1="15957" x2="19035" y2="15957"/>
                            <a14:foregroundMark x1="17245" y1="31560" x2="17245" y2="31560"/>
                            <a14:foregroundMark x1="22234" y1="35816" x2="22234" y2="35816"/>
                            <a14:foregroundMark x1="24675" y1="35816" x2="24675" y2="35816"/>
                            <a14:foregroundMark x1="34436" y1="21277" x2="34436" y2="21277"/>
                            <a14:foregroundMark x1="50054" y1="78014" x2="50054" y2="78014"/>
                            <a14:foregroundMark x1="54718" y1="75532" x2="54718" y2="75532"/>
                            <a14:foregroundMark x1="52603" y1="51064" x2="52603" y2="51064"/>
                            <a14:foregroundMark x1="49783" y1="11702" x2="49783" y2="11702"/>
                            <a14:foregroundMark x1="47885" y1="21277" x2="47885" y2="21277"/>
                            <a14:foregroundMark x1="49078" y1="38298" x2="49078" y2="38298"/>
                            <a14:foregroundMark x1="45933" y1="41844" x2="45933" y2="41844"/>
                            <a14:foregroundMark x1="50434" y1="33333" x2="50434" y2="33333"/>
                            <a14:foregroundMark x1="58297" y1="57092" x2="58297" y2="57092"/>
                            <a14:foregroundMark x1="64479" y1="58156" x2="64479" y2="58156"/>
                            <a14:foregroundMark x1="28796" y1="58511" x2="28796" y2="58511"/>
                            <a14:foregroundMark x1="20228" y1="42908" x2="20228" y2="42908"/>
                            <a14:foregroundMark x1="64751" y1="73759" x2="64751" y2="73759"/>
                            <a14:foregroundMark x1="68004" y1="21631" x2="68004" y2="21631"/>
                            <a14:foregroundMark x1="67570" y1="31915" x2="67570" y2="31915"/>
                            <a14:foregroundMark x1="65130" y1="18440" x2="65130" y2="18440"/>
                            <a14:foregroundMark x1="63232" y1="25887" x2="63232" y2="25887"/>
                            <a14:foregroundMark x1="61551" y1="41844" x2="61551" y2="41844"/>
                            <a14:foregroundMark x1="67408" y1="41135" x2="67408" y2="41135"/>
                            <a14:foregroundMark x1="63829" y1="41135" x2="63829" y2="41135"/>
                            <a14:foregroundMark x1="70770" y1="58865" x2="70770" y2="58865"/>
                            <a14:foregroundMark x1="71204" y1="55674" x2="71204" y2="55674"/>
                            <a14:foregroundMark x1="18167" y1="43262" x2="18167" y2="43262"/>
                            <a14:foregroundMark x1="78200" y1="61348" x2="78200" y2="61348"/>
                            <a14:foregroundMark x1="74241" y1="42553" x2="74241" y2="42553"/>
                            <a14:foregroundMark x1="77928" y1="72695" x2="77928" y2="72695"/>
                            <a14:foregroundMark x1="81616" y1="73759" x2="81616" y2="73759"/>
                            <a14:foregroundMark x1="79935" y1="54255" x2="79935" y2="54255"/>
                            <a14:foregroundMark x1="77603" y1="18440" x2="77603" y2="18440"/>
                            <a14:foregroundMark x1="75651" y1="23404" x2="75651" y2="23404"/>
                            <a14:foregroundMark x1="79989" y1="19858" x2="79989" y2="19858"/>
                            <a14:foregroundMark x1="84273" y1="53191" x2="84273" y2="53191"/>
                            <a14:foregroundMark x1="14262" y1="45390" x2="14262" y2="45390"/>
                            <a14:foregroundMark x1="57430" y1="63830" x2="57430" y2="63830"/>
                            <a14:foregroundMark x1="48861" y1="50355" x2="48861" y2="50355"/>
                            <a14:foregroundMark x1="57321" y1="67021" x2="57321" y2="67021"/>
                            <a14:foregroundMark x1="65401" y1="38298" x2="65401" y2="38298"/>
                            <a14:foregroundMark x1="65130" y1="26241" x2="65130" y2="26241"/>
                            <a14:foregroundMark x1="90184" y1="55674" x2="90184" y2="55674"/>
                            <a14:foregroundMark x1="91866" y1="72695" x2="91866" y2="72695"/>
                            <a14:foregroundMark x1="91377" y1="51773" x2="91377" y2="51773"/>
                            <a14:foregroundMark x1="94740" y1="21631" x2="94740" y2="21631"/>
                            <a14:foregroundMark x1="90781" y1="19149" x2="90781" y2="19149"/>
                            <a14:foregroundMark x1="88991" y1="19858" x2="88991" y2="19858"/>
                            <a14:foregroundMark x1="87310" y1="34397" x2="87310" y2="34397"/>
                            <a14:foregroundMark x1="89425" y1="58511" x2="89425" y2="58511"/>
                            <a14:foregroundMark x1="89534" y1="74468" x2="89534" y2="74468"/>
                            <a14:foregroundMark x1="95607" y1="65957" x2="95607" y2="65957"/>
                            <a14:foregroundMark x1="97505" y1="61702" x2="97505" y2="61702"/>
                            <a14:foregroundMark x1="88124" y1="45390" x2="88124" y2="45390"/>
                            <a14:foregroundMark x1="89859" y1="36170" x2="89859" y2="36170"/>
                            <a14:foregroundMark x1="91432" y1="34043" x2="91432" y2="34043"/>
                          </a14:backgroundRemoval>
                        </a14:imgEffect>
                      </a14:imgLayer>
                    </a14:imgProps>
                  </a:ext>
                  <a:ext uri="{28A0092B-C50C-407E-A947-70E740481C1C}">
                    <a14:useLocalDpi xmlns:a14="http://schemas.microsoft.com/office/drawing/2010/main" val="0"/>
                  </a:ext>
                </a:extLst>
              </a:blip>
              <a:srcRect l="59987" r="26669"/>
              <a:stretch/>
            </p:blipFill>
            <p:spPr bwMode="auto">
              <a:xfrm rot="20873027">
                <a:off x="456862" y="2887926"/>
                <a:ext cx="561932" cy="643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0" name="Group 39"/>
            <p:cNvGrpSpPr/>
            <p:nvPr/>
          </p:nvGrpSpPr>
          <p:grpSpPr>
            <a:xfrm>
              <a:off x="1807241" y="2812768"/>
              <a:ext cx="1006844" cy="789234"/>
              <a:chOff x="456862" y="2887926"/>
              <a:chExt cx="1006844" cy="789234"/>
            </a:xfrm>
          </p:grpSpPr>
          <p:pic>
            <p:nvPicPr>
              <p:cNvPr id="53"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4610" b="95745" l="2007" r="98970">
                            <a14:foregroundMark x1="10087" y1="75887" x2="10087" y2="75887"/>
                            <a14:foregroundMark x1="9165" y1="58511" x2="9165" y2="58511"/>
                            <a14:foregroundMark x1="10033" y1="17376" x2="10033" y2="17376"/>
                            <a14:foregroundMark x1="10087" y1="24823" x2="10087" y2="24823"/>
                            <a14:foregroundMark x1="6453" y1="13475" x2="6453" y2="13475"/>
                            <a14:foregroundMark x1="7267" y1="23404" x2="7267" y2="23404"/>
                            <a14:foregroundMark x1="4664" y1="19149" x2="4664" y2="19149"/>
                            <a14:foregroundMark x1="5531" y1="33333" x2="5531" y2="33333"/>
                            <a14:foregroundMark x1="3850" y1="47518" x2="3850" y2="47518"/>
                            <a14:foregroundMark x1="3742" y1="41135" x2="3742" y2="41135"/>
                            <a14:foregroundMark x1="2495" y1="43972" x2="2495" y2="43972"/>
                            <a14:foregroundMark x1="7701" y1="38652" x2="7701" y2="38652"/>
                            <a14:foregroundMark x1="21746" y1="63121" x2="21746" y2="63121"/>
                            <a14:foregroundMark x1="24132" y1="17021" x2="24132" y2="17021"/>
                            <a14:foregroundMark x1="20987" y1="9220" x2="20987" y2="9220"/>
                            <a14:foregroundMark x1="19035" y1="15957" x2="19035" y2="15957"/>
                            <a14:foregroundMark x1="17245" y1="31560" x2="17245" y2="31560"/>
                            <a14:foregroundMark x1="22234" y1="35816" x2="22234" y2="35816"/>
                            <a14:foregroundMark x1="24675" y1="35816" x2="24675" y2="35816"/>
                            <a14:foregroundMark x1="34436" y1="21277" x2="34436" y2="21277"/>
                            <a14:foregroundMark x1="50054" y1="78014" x2="50054" y2="78014"/>
                            <a14:foregroundMark x1="54718" y1="75532" x2="54718" y2="75532"/>
                            <a14:foregroundMark x1="52603" y1="51064" x2="52603" y2="51064"/>
                            <a14:foregroundMark x1="49783" y1="11702" x2="49783" y2="11702"/>
                            <a14:foregroundMark x1="47885" y1="21277" x2="47885" y2="21277"/>
                            <a14:foregroundMark x1="49078" y1="38298" x2="49078" y2="38298"/>
                            <a14:foregroundMark x1="45933" y1="41844" x2="45933" y2="41844"/>
                            <a14:foregroundMark x1="50434" y1="33333" x2="50434" y2="33333"/>
                            <a14:foregroundMark x1="58297" y1="57092" x2="58297" y2="57092"/>
                            <a14:foregroundMark x1="64479" y1="58156" x2="64479" y2="58156"/>
                            <a14:foregroundMark x1="28796" y1="58511" x2="28796" y2="58511"/>
                            <a14:foregroundMark x1="20228" y1="42908" x2="20228" y2="42908"/>
                            <a14:foregroundMark x1="64751" y1="73759" x2="64751" y2="73759"/>
                            <a14:foregroundMark x1="68004" y1="21631" x2="68004" y2="21631"/>
                            <a14:foregroundMark x1="67570" y1="31915" x2="67570" y2="31915"/>
                            <a14:foregroundMark x1="65130" y1="18440" x2="65130" y2="18440"/>
                            <a14:foregroundMark x1="63232" y1="25887" x2="63232" y2="25887"/>
                            <a14:foregroundMark x1="61551" y1="41844" x2="61551" y2="41844"/>
                            <a14:foregroundMark x1="67408" y1="41135" x2="67408" y2="41135"/>
                            <a14:foregroundMark x1="63829" y1="41135" x2="63829" y2="41135"/>
                            <a14:foregroundMark x1="70770" y1="58865" x2="70770" y2="58865"/>
                            <a14:foregroundMark x1="71204" y1="55674" x2="71204" y2="55674"/>
                            <a14:foregroundMark x1="18167" y1="43262" x2="18167" y2="43262"/>
                            <a14:foregroundMark x1="78200" y1="61348" x2="78200" y2="61348"/>
                            <a14:foregroundMark x1="74241" y1="42553" x2="74241" y2="42553"/>
                            <a14:foregroundMark x1="77928" y1="72695" x2="77928" y2="72695"/>
                            <a14:foregroundMark x1="81616" y1="73759" x2="81616" y2="73759"/>
                            <a14:foregroundMark x1="79935" y1="54255" x2="79935" y2="54255"/>
                            <a14:foregroundMark x1="77603" y1="18440" x2="77603" y2="18440"/>
                            <a14:foregroundMark x1="75651" y1="23404" x2="75651" y2="23404"/>
                            <a14:foregroundMark x1="79989" y1="19858" x2="79989" y2="19858"/>
                            <a14:foregroundMark x1="84273" y1="53191" x2="84273" y2="53191"/>
                            <a14:foregroundMark x1="14262" y1="45390" x2="14262" y2="45390"/>
                            <a14:foregroundMark x1="57430" y1="63830" x2="57430" y2="63830"/>
                            <a14:foregroundMark x1="48861" y1="50355" x2="48861" y2="50355"/>
                            <a14:foregroundMark x1="57321" y1="67021" x2="57321" y2="67021"/>
                            <a14:foregroundMark x1="65401" y1="38298" x2="65401" y2="38298"/>
                            <a14:foregroundMark x1="65130" y1="26241" x2="65130" y2="26241"/>
                            <a14:foregroundMark x1="90184" y1="55674" x2="90184" y2="55674"/>
                            <a14:foregroundMark x1="91866" y1="72695" x2="91866" y2="72695"/>
                            <a14:foregroundMark x1="91377" y1="51773" x2="91377" y2="51773"/>
                            <a14:foregroundMark x1="94740" y1="21631" x2="94740" y2="21631"/>
                            <a14:foregroundMark x1="90781" y1="19149" x2="90781" y2="19149"/>
                            <a14:foregroundMark x1="88991" y1="19858" x2="88991" y2="19858"/>
                            <a14:foregroundMark x1="87310" y1="34397" x2="87310" y2="34397"/>
                            <a14:foregroundMark x1="89425" y1="58511" x2="89425" y2="58511"/>
                            <a14:foregroundMark x1="89534" y1="74468" x2="89534" y2="74468"/>
                            <a14:foregroundMark x1="95607" y1="65957" x2="95607" y2="65957"/>
                            <a14:foregroundMark x1="97505" y1="61702" x2="97505" y2="61702"/>
                            <a14:foregroundMark x1="88124" y1="45390" x2="88124" y2="45390"/>
                            <a14:foregroundMark x1="89859" y1="36170" x2="89859" y2="36170"/>
                            <a14:foregroundMark x1="91432" y1="34043" x2="91432" y2="34043"/>
                          </a14:backgroundRemoval>
                        </a14:imgEffect>
                      </a14:imgLayer>
                    </a14:imgProps>
                  </a:ext>
                  <a:ext uri="{28A0092B-C50C-407E-A947-70E740481C1C}">
                    <a14:useLocalDpi xmlns:a14="http://schemas.microsoft.com/office/drawing/2010/main" val="0"/>
                  </a:ext>
                </a:extLst>
              </a:blip>
              <a:srcRect l="73300" r="13310"/>
              <a:stretch/>
            </p:blipFill>
            <p:spPr bwMode="auto">
              <a:xfrm rot="21066483" flipH="1">
                <a:off x="962320" y="3104532"/>
                <a:ext cx="501386" cy="572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610" b="95745" l="2007" r="98970">
                            <a14:foregroundMark x1="10087" y1="75887" x2="10087" y2="75887"/>
                            <a14:foregroundMark x1="9165" y1="58511" x2="9165" y2="58511"/>
                            <a14:foregroundMark x1="10033" y1="17376" x2="10033" y2="17376"/>
                            <a14:foregroundMark x1="10087" y1="24823" x2="10087" y2="24823"/>
                            <a14:foregroundMark x1="6453" y1="13475" x2="6453" y2="13475"/>
                            <a14:foregroundMark x1="7267" y1="23404" x2="7267" y2="23404"/>
                            <a14:foregroundMark x1="4664" y1="19149" x2="4664" y2="19149"/>
                            <a14:foregroundMark x1="5531" y1="33333" x2="5531" y2="33333"/>
                            <a14:foregroundMark x1="3850" y1="47518" x2="3850" y2="47518"/>
                            <a14:foregroundMark x1="3742" y1="41135" x2="3742" y2="41135"/>
                            <a14:foregroundMark x1="2495" y1="43972" x2="2495" y2="43972"/>
                            <a14:foregroundMark x1="7701" y1="38652" x2="7701" y2="38652"/>
                            <a14:foregroundMark x1="21746" y1="63121" x2="21746" y2="63121"/>
                            <a14:foregroundMark x1="24132" y1="17021" x2="24132" y2="17021"/>
                            <a14:foregroundMark x1="20987" y1="9220" x2="20987" y2="9220"/>
                            <a14:foregroundMark x1="19035" y1="15957" x2="19035" y2="15957"/>
                            <a14:foregroundMark x1="17245" y1="31560" x2="17245" y2="31560"/>
                            <a14:foregroundMark x1="22234" y1="35816" x2="22234" y2="35816"/>
                            <a14:foregroundMark x1="24675" y1="35816" x2="24675" y2="35816"/>
                            <a14:foregroundMark x1="34436" y1="21277" x2="34436" y2="21277"/>
                            <a14:foregroundMark x1="50054" y1="78014" x2="50054" y2="78014"/>
                            <a14:foregroundMark x1="54718" y1="75532" x2="54718" y2="75532"/>
                            <a14:foregroundMark x1="52603" y1="51064" x2="52603" y2="51064"/>
                            <a14:foregroundMark x1="49783" y1="11702" x2="49783" y2="11702"/>
                            <a14:foregroundMark x1="47885" y1="21277" x2="47885" y2="21277"/>
                            <a14:foregroundMark x1="49078" y1="38298" x2="49078" y2="38298"/>
                            <a14:foregroundMark x1="45933" y1="41844" x2="45933" y2="41844"/>
                            <a14:foregroundMark x1="50434" y1="33333" x2="50434" y2="33333"/>
                            <a14:foregroundMark x1="58297" y1="57092" x2="58297" y2="57092"/>
                            <a14:foregroundMark x1="64479" y1="58156" x2="64479" y2="58156"/>
                            <a14:foregroundMark x1="28796" y1="58511" x2="28796" y2="58511"/>
                            <a14:foregroundMark x1="20228" y1="42908" x2="20228" y2="42908"/>
                            <a14:foregroundMark x1="64751" y1="73759" x2="64751" y2="73759"/>
                            <a14:foregroundMark x1="68004" y1="21631" x2="68004" y2="21631"/>
                            <a14:foregroundMark x1="67570" y1="31915" x2="67570" y2="31915"/>
                            <a14:foregroundMark x1="65130" y1="18440" x2="65130" y2="18440"/>
                            <a14:foregroundMark x1="63232" y1="25887" x2="63232" y2="25887"/>
                            <a14:foregroundMark x1="61551" y1="41844" x2="61551" y2="41844"/>
                            <a14:foregroundMark x1="67408" y1="41135" x2="67408" y2="41135"/>
                            <a14:foregroundMark x1="63829" y1="41135" x2="63829" y2="41135"/>
                            <a14:foregroundMark x1="70770" y1="58865" x2="70770" y2="58865"/>
                            <a14:foregroundMark x1="71204" y1="55674" x2="71204" y2="55674"/>
                            <a14:foregroundMark x1="18167" y1="43262" x2="18167" y2="43262"/>
                            <a14:foregroundMark x1="78200" y1="61348" x2="78200" y2="61348"/>
                            <a14:foregroundMark x1="74241" y1="42553" x2="74241" y2="42553"/>
                            <a14:foregroundMark x1="77928" y1="72695" x2="77928" y2="72695"/>
                            <a14:foregroundMark x1="81616" y1="73759" x2="81616" y2="73759"/>
                            <a14:foregroundMark x1="79935" y1="54255" x2="79935" y2="54255"/>
                            <a14:foregroundMark x1="77603" y1="18440" x2="77603" y2="18440"/>
                            <a14:foregroundMark x1="75651" y1="23404" x2="75651" y2="23404"/>
                            <a14:foregroundMark x1="79989" y1="19858" x2="79989" y2="19858"/>
                            <a14:foregroundMark x1="84273" y1="53191" x2="84273" y2="53191"/>
                            <a14:foregroundMark x1="14262" y1="45390" x2="14262" y2="45390"/>
                            <a14:foregroundMark x1="57430" y1="63830" x2="57430" y2="63830"/>
                            <a14:foregroundMark x1="48861" y1="50355" x2="48861" y2="50355"/>
                            <a14:foregroundMark x1="57321" y1="67021" x2="57321" y2="67021"/>
                            <a14:foregroundMark x1="65401" y1="38298" x2="65401" y2="38298"/>
                            <a14:foregroundMark x1="65130" y1="26241" x2="65130" y2="26241"/>
                            <a14:foregroundMark x1="90184" y1="55674" x2="90184" y2="55674"/>
                            <a14:foregroundMark x1="91866" y1="72695" x2="91866" y2="72695"/>
                            <a14:foregroundMark x1="91377" y1="51773" x2="91377" y2="51773"/>
                            <a14:foregroundMark x1="94740" y1="21631" x2="94740" y2="21631"/>
                            <a14:foregroundMark x1="90781" y1="19149" x2="90781" y2="19149"/>
                            <a14:foregroundMark x1="88991" y1="19858" x2="88991" y2="19858"/>
                            <a14:foregroundMark x1="87310" y1="34397" x2="87310" y2="34397"/>
                            <a14:foregroundMark x1="89425" y1="58511" x2="89425" y2="58511"/>
                            <a14:foregroundMark x1="89534" y1="74468" x2="89534" y2="74468"/>
                            <a14:foregroundMark x1="95607" y1="65957" x2="95607" y2="65957"/>
                            <a14:foregroundMark x1="97505" y1="61702" x2="97505" y2="61702"/>
                            <a14:foregroundMark x1="88124" y1="45390" x2="88124" y2="45390"/>
                            <a14:foregroundMark x1="89859" y1="36170" x2="89859" y2="36170"/>
                            <a14:foregroundMark x1="91432" y1="34043" x2="91432" y2="34043"/>
                          </a14:backgroundRemoval>
                        </a14:imgEffect>
                      </a14:imgLayer>
                    </a14:imgProps>
                  </a:ext>
                  <a:ext uri="{28A0092B-C50C-407E-A947-70E740481C1C}">
                    <a14:useLocalDpi xmlns:a14="http://schemas.microsoft.com/office/drawing/2010/main" val="0"/>
                  </a:ext>
                </a:extLst>
              </a:blip>
              <a:srcRect l="59987" r="26669"/>
              <a:stretch/>
            </p:blipFill>
            <p:spPr bwMode="auto">
              <a:xfrm rot="20873027">
                <a:off x="456862" y="2887926"/>
                <a:ext cx="561932" cy="643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1" name="Group 40"/>
            <p:cNvGrpSpPr/>
            <p:nvPr/>
          </p:nvGrpSpPr>
          <p:grpSpPr>
            <a:xfrm>
              <a:off x="4325212" y="2885388"/>
              <a:ext cx="1006844" cy="789234"/>
              <a:chOff x="456862" y="2887926"/>
              <a:chExt cx="1006844" cy="789234"/>
            </a:xfrm>
          </p:grpSpPr>
          <p:pic>
            <p:nvPicPr>
              <p:cNvPr id="51"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4610" b="95745" l="2007" r="98970">
                            <a14:foregroundMark x1="10087" y1="75887" x2="10087" y2="75887"/>
                            <a14:foregroundMark x1="9165" y1="58511" x2="9165" y2="58511"/>
                            <a14:foregroundMark x1="10033" y1="17376" x2="10033" y2="17376"/>
                            <a14:foregroundMark x1="10087" y1="24823" x2="10087" y2="24823"/>
                            <a14:foregroundMark x1="6453" y1="13475" x2="6453" y2="13475"/>
                            <a14:foregroundMark x1="7267" y1="23404" x2="7267" y2="23404"/>
                            <a14:foregroundMark x1="4664" y1="19149" x2="4664" y2="19149"/>
                            <a14:foregroundMark x1="5531" y1="33333" x2="5531" y2="33333"/>
                            <a14:foregroundMark x1="3850" y1="47518" x2="3850" y2="47518"/>
                            <a14:foregroundMark x1="3742" y1="41135" x2="3742" y2="41135"/>
                            <a14:foregroundMark x1="2495" y1="43972" x2="2495" y2="43972"/>
                            <a14:foregroundMark x1="7701" y1="38652" x2="7701" y2="38652"/>
                            <a14:foregroundMark x1="21746" y1="63121" x2="21746" y2="63121"/>
                            <a14:foregroundMark x1="24132" y1="17021" x2="24132" y2="17021"/>
                            <a14:foregroundMark x1="20987" y1="9220" x2="20987" y2="9220"/>
                            <a14:foregroundMark x1="19035" y1="15957" x2="19035" y2="15957"/>
                            <a14:foregroundMark x1="17245" y1="31560" x2="17245" y2="31560"/>
                            <a14:foregroundMark x1="22234" y1="35816" x2="22234" y2="35816"/>
                            <a14:foregroundMark x1="24675" y1="35816" x2="24675" y2="35816"/>
                            <a14:foregroundMark x1="34436" y1="21277" x2="34436" y2="21277"/>
                            <a14:foregroundMark x1="50054" y1="78014" x2="50054" y2="78014"/>
                            <a14:foregroundMark x1="54718" y1="75532" x2="54718" y2="75532"/>
                            <a14:foregroundMark x1="52603" y1="51064" x2="52603" y2="51064"/>
                            <a14:foregroundMark x1="49783" y1="11702" x2="49783" y2="11702"/>
                            <a14:foregroundMark x1="47885" y1="21277" x2="47885" y2="21277"/>
                            <a14:foregroundMark x1="49078" y1="38298" x2="49078" y2="38298"/>
                            <a14:foregroundMark x1="45933" y1="41844" x2="45933" y2="41844"/>
                            <a14:foregroundMark x1="50434" y1="33333" x2="50434" y2="33333"/>
                            <a14:foregroundMark x1="58297" y1="57092" x2="58297" y2="57092"/>
                            <a14:foregroundMark x1="64479" y1="58156" x2="64479" y2="58156"/>
                            <a14:foregroundMark x1="28796" y1="58511" x2="28796" y2="58511"/>
                            <a14:foregroundMark x1="20228" y1="42908" x2="20228" y2="42908"/>
                            <a14:foregroundMark x1="64751" y1="73759" x2="64751" y2="73759"/>
                            <a14:foregroundMark x1="68004" y1="21631" x2="68004" y2="21631"/>
                            <a14:foregroundMark x1="67570" y1="31915" x2="67570" y2="31915"/>
                            <a14:foregroundMark x1="65130" y1="18440" x2="65130" y2="18440"/>
                            <a14:foregroundMark x1="63232" y1="25887" x2="63232" y2="25887"/>
                            <a14:foregroundMark x1="61551" y1="41844" x2="61551" y2="41844"/>
                            <a14:foregroundMark x1="67408" y1="41135" x2="67408" y2="41135"/>
                            <a14:foregroundMark x1="63829" y1="41135" x2="63829" y2="41135"/>
                            <a14:foregroundMark x1="70770" y1="58865" x2="70770" y2="58865"/>
                            <a14:foregroundMark x1="71204" y1="55674" x2="71204" y2="55674"/>
                            <a14:foregroundMark x1="18167" y1="43262" x2="18167" y2="43262"/>
                            <a14:foregroundMark x1="78200" y1="61348" x2="78200" y2="61348"/>
                            <a14:foregroundMark x1="74241" y1="42553" x2="74241" y2="42553"/>
                            <a14:foregroundMark x1="77928" y1="72695" x2="77928" y2="72695"/>
                            <a14:foregroundMark x1="81616" y1="73759" x2="81616" y2="73759"/>
                            <a14:foregroundMark x1="79935" y1="54255" x2="79935" y2="54255"/>
                            <a14:foregroundMark x1="77603" y1="18440" x2="77603" y2="18440"/>
                            <a14:foregroundMark x1="75651" y1="23404" x2="75651" y2="23404"/>
                            <a14:foregroundMark x1="79989" y1="19858" x2="79989" y2="19858"/>
                            <a14:foregroundMark x1="84273" y1="53191" x2="84273" y2="53191"/>
                            <a14:foregroundMark x1="14262" y1="45390" x2="14262" y2="45390"/>
                            <a14:foregroundMark x1="57430" y1="63830" x2="57430" y2="63830"/>
                            <a14:foregroundMark x1="48861" y1="50355" x2="48861" y2="50355"/>
                            <a14:foregroundMark x1="57321" y1="67021" x2="57321" y2="67021"/>
                            <a14:foregroundMark x1="65401" y1="38298" x2="65401" y2="38298"/>
                            <a14:foregroundMark x1="65130" y1="26241" x2="65130" y2="26241"/>
                            <a14:foregroundMark x1="90184" y1="55674" x2="90184" y2="55674"/>
                            <a14:foregroundMark x1="91866" y1="72695" x2="91866" y2="72695"/>
                            <a14:foregroundMark x1="91377" y1="51773" x2="91377" y2="51773"/>
                            <a14:foregroundMark x1="94740" y1="21631" x2="94740" y2="21631"/>
                            <a14:foregroundMark x1="90781" y1="19149" x2="90781" y2="19149"/>
                            <a14:foregroundMark x1="88991" y1="19858" x2="88991" y2="19858"/>
                            <a14:foregroundMark x1="87310" y1="34397" x2="87310" y2="34397"/>
                            <a14:foregroundMark x1="89425" y1="58511" x2="89425" y2="58511"/>
                            <a14:foregroundMark x1="89534" y1="74468" x2="89534" y2="74468"/>
                            <a14:foregroundMark x1="95607" y1="65957" x2="95607" y2="65957"/>
                            <a14:foregroundMark x1="97505" y1="61702" x2="97505" y2="61702"/>
                            <a14:foregroundMark x1="88124" y1="45390" x2="88124" y2="45390"/>
                            <a14:foregroundMark x1="89859" y1="36170" x2="89859" y2="36170"/>
                            <a14:foregroundMark x1="91432" y1="34043" x2="91432" y2="34043"/>
                          </a14:backgroundRemoval>
                        </a14:imgEffect>
                      </a14:imgLayer>
                    </a14:imgProps>
                  </a:ext>
                  <a:ext uri="{28A0092B-C50C-407E-A947-70E740481C1C}">
                    <a14:useLocalDpi xmlns:a14="http://schemas.microsoft.com/office/drawing/2010/main" val="0"/>
                  </a:ext>
                </a:extLst>
              </a:blip>
              <a:srcRect l="73300" r="13310"/>
              <a:stretch/>
            </p:blipFill>
            <p:spPr bwMode="auto">
              <a:xfrm rot="21066483" flipH="1">
                <a:off x="962320" y="3104532"/>
                <a:ext cx="501386" cy="572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610" b="95745" l="2007" r="98970">
                            <a14:foregroundMark x1="10087" y1="75887" x2="10087" y2="75887"/>
                            <a14:foregroundMark x1="9165" y1="58511" x2="9165" y2="58511"/>
                            <a14:foregroundMark x1="10033" y1="17376" x2="10033" y2="17376"/>
                            <a14:foregroundMark x1="10087" y1="24823" x2="10087" y2="24823"/>
                            <a14:foregroundMark x1="6453" y1="13475" x2="6453" y2="13475"/>
                            <a14:foregroundMark x1="7267" y1="23404" x2="7267" y2="23404"/>
                            <a14:foregroundMark x1="4664" y1="19149" x2="4664" y2="19149"/>
                            <a14:foregroundMark x1="5531" y1="33333" x2="5531" y2="33333"/>
                            <a14:foregroundMark x1="3850" y1="47518" x2="3850" y2="47518"/>
                            <a14:foregroundMark x1="3742" y1="41135" x2="3742" y2="41135"/>
                            <a14:foregroundMark x1="2495" y1="43972" x2="2495" y2="43972"/>
                            <a14:foregroundMark x1="7701" y1="38652" x2="7701" y2="38652"/>
                            <a14:foregroundMark x1="21746" y1="63121" x2="21746" y2="63121"/>
                            <a14:foregroundMark x1="24132" y1="17021" x2="24132" y2="17021"/>
                            <a14:foregroundMark x1="20987" y1="9220" x2="20987" y2="9220"/>
                            <a14:foregroundMark x1="19035" y1="15957" x2="19035" y2="15957"/>
                            <a14:foregroundMark x1="17245" y1="31560" x2="17245" y2="31560"/>
                            <a14:foregroundMark x1="22234" y1="35816" x2="22234" y2="35816"/>
                            <a14:foregroundMark x1="24675" y1="35816" x2="24675" y2="35816"/>
                            <a14:foregroundMark x1="34436" y1="21277" x2="34436" y2="21277"/>
                            <a14:foregroundMark x1="50054" y1="78014" x2="50054" y2="78014"/>
                            <a14:foregroundMark x1="54718" y1="75532" x2="54718" y2="75532"/>
                            <a14:foregroundMark x1="52603" y1="51064" x2="52603" y2="51064"/>
                            <a14:foregroundMark x1="49783" y1="11702" x2="49783" y2="11702"/>
                            <a14:foregroundMark x1="47885" y1="21277" x2="47885" y2="21277"/>
                            <a14:foregroundMark x1="49078" y1="38298" x2="49078" y2="38298"/>
                            <a14:foregroundMark x1="45933" y1="41844" x2="45933" y2="41844"/>
                            <a14:foregroundMark x1="50434" y1="33333" x2="50434" y2="33333"/>
                            <a14:foregroundMark x1="58297" y1="57092" x2="58297" y2="57092"/>
                            <a14:foregroundMark x1="64479" y1="58156" x2="64479" y2="58156"/>
                            <a14:foregroundMark x1="28796" y1="58511" x2="28796" y2="58511"/>
                            <a14:foregroundMark x1="20228" y1="42908" x2="20228" y2="42908"/>
                            <a14:foregroundMark x1="64751" y1="73759" x2="64751" y2="73759"/>
                            <a14:foregroundMark x1="68004" y1="21631" x2="68004" y2="21631"/>
                            <a14:foregroundMark x1="67570" y1="31915" x2="67570" y2="31915"/>
                            <a14:foregroundMark x1="65130" y1="18440" x2="65130" y2="18440"/>
                            <a14:foregroundMark x1="63232" y1="25887" x2="63232" y2="25887"/>
                            <a14:foregroundMark x1="61551" y1="41844" x2="61551" y2="41844"/>
                            <a14:foregroundMark x1="67408" y1="41135" x2="67408" y2="41135"/>
                            <a14:foregroundMark x1="63829" y1="41135" x2="63829" y2="41135"/>
                            <a14:foregroundMark x1="70770" y1="58865" x2="70770" y2="58865"/>
                            <a14:foregroundMark x1="71204" y1="55674" x2="71204" y2="55674"/>
                            <a14:foregroundMark x1="18167" y1="43262" x2="18167" y2="43262"/>
                            <a14:foregroundMark x1="78200" y1="61348" x2="78200" y2="61348"/>
                            <a14:foregroundMark x1="74241" y1="42553" x2="74241" y2="42553"/>
                            <a14:foregroundMark x1="77928" y1="72695" x2="77928" y2="72695"/>
                            <a14:foregroundMark x1="81616" y1="73759" x2="81616" y2="73759"/>
                            <a14:foregroundMark x1="79935" y1="54255" x2="79935" y2="54255"/>
                            <a14:foregroundMark x1="77603" y1="18440" x2="77603" y2="18440"/>
                            <a14:foregroundMark x1="75651" y1="23404" x2="75651" y2="23404"/>
                            <a14:foregroundMark x1="79989" y1="19858" x2="79989" y2="19858"/>
                            <a14:foregroundMark x1="84273" y1="53191" x2="84273" y2="53191"/>
                            <a14:foregroundMark x1="14262" y1="45390" x2="14262" y2="45390"/>
                            <a14:foregroundMark x1="57430" y1="63830" x2="57430" y2="63830"/>
                            <a14:foregroundMark x1="48861" y1="50355" x2="48861" y2="50355"/>
                            <a14:foregroundMark x1="57321" y1="67021" x2="57321" y2="67021"/>
                            <a14:foregroundMark x1="65401" y1="38298" x2="65401" y2="38298"/>
                            <a14:foregroundMark x1="65130" y1="26241" x2="65130" y2="26241"/>
                            <a14:foregroundMark x1="90184" y1="55674" x2="90184" y2="55674"/>
                            <a14:foregroundMark x1="91866" y1="72695" x2="91866" y2="72695"/>
                            <a14:foregroundMark x1="91377" y1="51773" x2="91377" y2="51773"/>
                            <a14:foregroundMark x1="94740" y1="21631" x2="94740" y2="21631"/>
                            <a14:foregroundMark x1="90781" y1="19149" x2="90781" y2="19149"/>
                            <a14:foregroundMark x1="88991" y1="19858" x2="88991" y2="19858"/>
                            <a14:foregroundMark x1="87310" y1="34397" x2="87310" y2="34397"/>
                            <a14:foregroundMark x1="89425" y1="58511" x2="89425" y2="58511"/>
                            <a14:foregroundMark x1="89534" y1="74468" x2="89534" y2="74468"/>
                            <a14:foregroundMark x1="95607" y1="65957" x2="95607" y2="65957"/>
                            <a14:foregroundMark x1="97505" y1="61702" x2="97505" y2="61702"/>
                            <a14:foregroundMark x1="88124" y1="45390" x2="88124" y2="45390"/>
                            <a14:foregroundMark x1="89859" y1="36170" x2="89859" y2="36170"/>
                            <a14:foregroundMark x1="91432" y1="34043" x2="91432" y2="34043"/>
                          </a14:backgroundRemoval>
                        </a14:imgEffect>
                      </a14:imgLayer>
                    </a14:imgProps>
                  </a:ext>
                  <a:ext uri="{28A0092B-C50C-407E-A947-70E740481C1C}">
                    <a14:useLocalDpi xmlns:a14="http://schemas.microsoft.com/office/drawing/2010/main" val="0"/>
                  </a:ext>
                </a:extLst>
              </a:blip>
              <a:srcRect l="59987" r="26669"/>
              <a:stretch/>
            </p:blipFill>
            <p:spPr bwMode="auto">
              <a:xfrm rot="20873027">
                <a:off x="456862" y="2887926"/>
                <a:ext cx="561932" cy="643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2" name="Group 41"/>
            <p:cNvGrpSpPr/>
            <p:nvPr/>
          </p:nvGrpSpPr>
          <p:grpSpPr>
            <a:xfrm>
              <a:off x="3082447" y="2826683"/>
              <a:ext cx="1006844" cy="789234"/>
              <a:chOff x="456862" y="2887926"/>
              <a:chExt cx="1006844" cy="789234"/>
            </a:xfrm>
          </p:grpSpPr>
          <p:pic>
            <p:nvPicPr>
              <p:cNvPr id="49"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4610" b="95745" l="2007" r="98970">
                            <a14:foregroundMark x1="10087" y1="75887" x2="10087" y2="75887"/>
                            <a14:foregroundMark x1="9165" y1="58511" x2="9165" y2="58511"/>
                            <a14:foregroundMark x1="10033" y1="17376" x2="10033" y2="17376"/>
                            <a14:foregroundMark x1="10087" y1="24823" x2="10087" y2="24823"/>
                            <a14:foregroundMark x1="6453" y1="13475" x2="6453" y2="13475"/>
                            <a14:foregroundMark x1="7267" y1="23404" x2="7267" y2="23404"/>
                            <a14:foregroundMark x1="4664" y1="19149" x2="4664" y2="19149"/>
                            <a14:foregroundMark x1="5531" y1="33333" x2="5531" y2="33333"/>
                            <a14:foregroundMark x1="3850" y1="47518" x2="3850" y2="47518"/>
                            <a14:foregroundMark x1="3742" y1="41135" x2="3742" y2="41135"/>
                            <a14:foregroundMark x1="2495" y1="43972" x2="2495" y2="43972"/>
                            <a14:foregroundMark x1="7701" y1="38652" x2="7701" y2="38652"/>
                            <a14:foregroundMark x1="21746" y1="63121" x2="21746" y2="63121"/>
                            <a14:foregroundMark x1="24132" y1="17021" x2="24132" y2="17021"/>
                            <a14:foregroundMark x1="20987" y1="9220" x2="20987" y2="9220"/>
                            <a14:foregroundMark x1="19035" y1="15957" x2="19035" y2="15957"/>
                            <a14:foregroundMark x1="17245" y1="31560" x2="17245" y2="31560"/>
                            <a14:foregroundMark x1="22234" y1="35816" x2="22234" y2="35816"/>
                            <a14:foregroundMark x1="24675" y1="35816" x2="24675" y2="35816"/>
                            <a14:foregroundMark x1="34436" y1="21277" x2="34436" y2="21277"/>
                            <a14:foregroundMark x1="50054" y1="78014" x2="50054" y2="78014"/>
                            <a14:foregroundMark x1="54718" y1="75532" x2="54718" y2="75532"/>
                            <a14:foregroundMark x1="52603" y1="51064" x2="52603" y2="51064"/>
                            <a14:foregroundMark x1="49783" y1="11702" x2="49783" y2="11702"/>
                            <a14:foregroundMark x1="47885" y1="21277" x2="47885" y2="21277"/>
                            <a14:foregroundMark x1="49078" y1="38298" x2="49078" y2="38298"/>
                            <a14:foregroundMark x1="45933" y1="41844" x2="45933" y2="41844"/>
                            <a14:foregroundMark x1="50434" y1="33333" x2="50434" y2="33333"/>
                            <a14:foregroundMark x1="58297" y1="57092" x2="58297" y2="57092"/>
                            <a14:foregroundMark x1="64479" y1="58156" x2="64479" y2="58156"/>
                            <a14:foregroundMark x1="28796" y1="58511" x2="28796" y2="58511"/>
                            <a14:foregroundMark x1="20228" y1="42908" x2="20228" y2="42908"/>
                            <a14:foregroundMark x1="64751" y1="73759" x2="64751" y2="73759"/>
                            <a14:foregroundMark x1="68004" y1="21631" x2="68004" y2="21631"/>
                            <a14:foregroundMark x1="67570" y1="31915" x2="67570" y2="31915"/>
                            <a14:foregroundMark x1="65130" y1="18440" x2="65130" y2="18440"/>
                            <a14:foregroundMark x1="63232" y1="25887" x2="63232" y2="25887"/>
                            <a14:foregroundMark x1="61551" y1="41844" x2="61551" y2="41844"/>
                            <a14:foregroundMark x1="67408" y1="41135" x2="67408" y2="41135"/>
                            <a14:foregroundMark x1="63829" y1="41135" x2="63829" y2="41135"/>
                            <a14:foregroundMark x1="70770" y1="58865" x2="70770" y2="58865"/>
                            <a14:foregroundMark x1="71204" y1="55674" x2="71204" y2="55674"/>
                            <a14:foregroundMark x1="18167" y1="43262" x2="18167" y2="43262"/>
                            <a14:foregroundMark x1="78200" y1="61348" x2="78200" y2="61348"/>
                            <a14:foregroundMark x1="74241" y1="42553" x2="74241" y2="42553"/>
                            <a14:foregroundMark x1="77928" y1="72695" x2="77928" y2="72695"/>
                            <a14:foregroundMark x1="81616" y1="73759" x2="81616" y2="73759"/>
                            <a14:foregroundMark x1="79935" y1="54255" x2="79935" y2="54255"/>
                            <a14:foregroundMark x1="77603" y1="18440" x2="77603" y2="18440"/>
                            <a14:foregroundMark x1="75651" y1="23404" x2="75651" y2="23404"/>
                            <a14:foregroundMark x1="79989" y1="19858" x2="79989" y2="19858"/>
                            <a14:foregroundMark x1="84273" y1="53191" x2="84273" y2="53191"/>
                            <a14:foregroundMark x1="14262" y1="45390" x2="14262" y2="45390"/>
                            <a14:foregroundMark x1="57430" y1="63830" x2="57430" y2="63830"/>
                            <a14:foregroundMark x1="48861" y1="50355" x2="48861" y2="50355"/>
                            <a14:foregroundMark x1="57321" y1="67021" x2="57321" y2="67021"/>
                            <a14:foregroundMark x1="65401" y1="38298" x2="65401" y2="38298"/>
                            <a14:foregroundMark x1="65130" y1="26241" x2="65130" y2="26241"/>
                            <a14:foregroundMark x1="90184" y1="55674" x2="90184" y2="55674"/>
                            <a14:foregroundMark x1="91866" y1="72695" x2="91866" y2="72695"/>
                            <a14:foregroundMark x1="91377" y1="51773" x2="91377" y2="51773"/>
                            <a14:foregroundMark x1="94740" y1="21631" x2="94740" y2="21631"/>
                            <a14:foregroundMark x1="90781" y1="19149" x2="90781" y2="19149"/>
                            <a14:foregroundMark x1="88991" y1="19858" x2="88991" y2="19858"/>
                            <a14:foregroundMark x1="87310" y1="34397" x2="87310" y2="34397"/>
                            <a14:foregroundMark x1="89425" y1="58511" x2="89425" y2="58511"/>
                            <a14:foregroundMark x1="89534" y1="74468" x2="89534" y2="74468"/>
                            <a14:foregroundMark x1="95607" y1="65957" x2="95607" y2="65957"/>
                            <a14:foregroundMark x1="97505" y1="61702" x2="97505" y2="61702"/>
                            <a14:foregroundMark x1="88124" y1="45390" x2="88124" y2="45390"/>
                            <a14:foregroundMark x1="89859" y1="36170" x2="89859" y2="36170"/>
                            <a14:foregroundMark x1="91432" y1="34043" x2="91432" y2="34043"/>
                          </a14:backgroundRemoval>
                        </a14:imgEffect>
                      </a14:imgLayer>
                    </a14:imgProps>
                  </a:ext>
                  <a:ext uri="{28A0092B-C50C-407E-A947-70E740481C1C}">
                    <a14:useLocalDpi xmlns:a14="http://schemas.microsoft.com/office/drawing/2010/main" val="0"/>
                  </a:ext>
                </a:extLst>
              </a:blip>
              <a:srcRect l="73300" r="13310"/>
              <a:stretch/>
            </p:blipFill>
            <p:spPr bwMode="auto">
              <a:xfrm rot="21066483" flipH="1">
                <a:off x="962320" y="3104532"/>
                <a:ext cx="501386" cy="572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610" b="95745" l="2007" r="98970">
                            <a14:foregroundMark x1="10087" y1="75887" x2="10087" y2="75887"/>
                            <a14:foregroundMark x1="9165" y1="58511" x2="9165" y2="58511"/>
                            <a14:foregroundMark x1="10033" y1="17376" x2="10033" y2="17376"/>
                            <a14:foregroundMark x1="10087" y1="24823" x2="10087" y2="24823"/>
                            <a14:foregroundMark x1="6453" y1="13475" x2="6453" y2="13475"/>
                            <a14:foregroundMark x1="7267" y1="23404" x2="7267" y2="23404"/>
                            <a14:foregroundMark x1="4664" y1="19149" x2="4664" y2="19149"/>
                            <a14:foregroundMark x1="5531" y1="33333" x2="5531" y2="33333"/>
                            <a14:foregroundMark x1="3850" y1="47518" x2="3850" y2="47518"/>
                            <a14:foregroundMark x1="3742" y1="41135" x2="3742" y2="41135"/>
                            <a14:foregroundMark x1="2495" y1="43972" x2="2495" y2="43972"/>
                            <a14:foregroundMark x1="7701" y1="38652" x2="7701" y2="38652"/>
                            <a14:foregroundMark x1="21746" y1="63121" x2="21746" y2="63121"/>
                            <a14:foregroundMark x1="24132" y1="17021" x2="24132" y2="17021"/>
                            <a14:foregroundMark x1="20987" y1="9220" x2="20987" y2="9220"/>
                            <a14:foregroundMark x1="19035" y1="15957" x2="19035" y2="15957"/>
                            <a14:foregroundMark x1="17245" y1="31560" x2="17245" y2="31560"/>
                            <a14:foregroundMark x1="22234" y1="35816" x2="22234" y2="35816"/>
                            <a14:foregroundMark x1="24675" y1="35816" x2="24675" y2="35816"/>
                            <a14:foregroundMark x1="34436" y1="21277" x2="34436" y2="21277"/>
                            <a14:foregroundMark x1="50054" y1="78014" x2="50054" y2="78014"/>
                            <a14:foregroundMark x1="54718" y1="75532" x2="54718" y2="75532"/>
                            <a14:foregroundMark x1="52603" y1="51064" x2="52603" y2="51064"/>
                            <a14:foregroundMark x1="49783" y1="11702" x2="49783" y2="11702"/>
                            <a14:foregroundMark x1="47885" y1="21277" x2="47885" y2="21277"/>
                            <a14:foregroundMark x1="49078" y1="38298" x2="49078" y2="38298"/>
                            <a14:foregroundMark x1="45933" y1="41844" x2="45933" y2="41844"/>
                            <a14:foregroundMark x1="50434" y1="33333" x2="50434" y2="33333"/>
                            <a14:foregroundMark x1="58297" y1="57092" x2="58297" y2="57092"/>
                            <a14:foregroundMark x1="64479" y1="58156" x2="64479" y2="58156"/>
                            <a14:foregroundMark x1="28796" y1="58511" x2="28796" y2="58511"/>
                            <a14:foregroundMark x1="20228" y1="42908" x2="20228" y2="42908"/>
                            <a14:foregroundMark x1="64751" y1="73759" x2="64751" y2="73759"/>
                            <a14:foregroundMark x1="68004" y1="21631" x2="68004" y2="21631"/>
                            <a14:foregroundMark x1="67570" y1="31915" x2="67570" y2="31915"/>
                            <a14:foregroundMark x1="65130" y1="18440" x2="65130" y2="18440"/>
                            <a14:foregroundMark x1="63232" y1="25887" x2="63232" y2="25887"/>
                            <a14:foregroundMark x1="61551" y1="41844" x2="61551" y2="41844"/>
                            <a14:foregroundMark x1="67408" y1="41135" x2="67408" y2="41135"/>
                            <a14:foregroundMark x1="63829" y1="41135" x2="63829" y2="41135"/>
                            <a14:foregroundMark x1="70770" y1="58865" x2="70770" y2="58865"/>
                            <a14:foregroundMark x1="71204" y1="55674" x2="71204" y2="55674"/>
                            <a14:foregroundMark x1="18167" y1="43262" x2="18167" y2="43262"/>
                            <a14:foregroundMark x1="78200" y1="61348" x2="78200" y2="61348"/>
                            <a14:foregroundMark x1="74241" y1="42553" x2="74241" y2="42553"/>
                            <a14:foregroundMark x1="77928" y1="72695" x2="77928" y2="72695"/>
                            <a14:foregroundMark x1="81616" y1="73759" x2="81616" y2="73759"/>
                            <a14:foregroundMark x1="79935" y1="54255" x2="79935" y2="54255"/>
                            <a14:foregroundMark x1="77603" y1="18440" x2="77603" y2="18440"/>
                            <a14:foregroundMark x1="75651" y1="23404" x2="75651" y2="23404"/>
                            <a14:foregroundMark x1="79989" y1="19858" x2="79989" y2="19858"/>
                            <a14:foregroundMark x1="84273" y1="53191" x2="84273" y2="53191"/>
                            <a14:foregroundMark x1="14262" y1="45390" x2="14262" y2="45390"/>
                            <a14:foregroundMark x1="57430" y1="63830" x2="57430" y2="63830"/>
                            <a14:foregroundMark x1="48861" y1="50355" x2="48861" y2="50355"/>
                            <a14:foregroundMark x1="57321" y1="67021" x2="57321" y2="67021"/>
                            <a14:foregroundMark x1="65401" y1="38298" x2="65401" y2="38298"/>
                            <a14:foregroundMark x1="65130" y1="26241" x2="65130" y2="26241"/>
                            <a14:foregroundMark x1="90184" y1="55674" x2="90184" y2="55674"/>
                            <a14:foregroundMark x1="91866" y1="72695" x2="91866" y2="72695"/>
                            <a14:foregroundMark x1="91377" y1="51773" x2="91377" y2="51773"/>
                            <a14:foregroundMark x1="94740" y1="21631" x2="94740" y2="21631"/>
                            <a14:foregroundMark x1="90781" y1="19149" x2="90781" y2="19149"/>
                            <a14:foregroundMark x1="88991" y1="19858" x2="88991" y2="19858"/>
                            <a14:foregroundMark x1="87310" y1="34397" x2="87310" y2="34397"/>
                            <a14:foregroundMark x1="89425" y1="58511" x2="89425" y2="58511"/>
                            <a14:foregroundMark x1="89534" y1="74468" x2="89534" y2="74468"/>
                            <a14:foregroundMark x1="95607" y1="65957" x2="95607" y2="65957"/>
                            <a14:foregroundMark x1="97505" y1="61702" x2="97505" y2="61702"/>
                            <a14:foregroundMark x1="88124" y1="45390" x2="88124" y2="45390"/>
                            <a14:foregroundMark x1="89859" y1="36170" x2="89859" y2="36170"/>
                            <a14:foregroundMark x1="91432" y1="34043" x2="91432" y2="34043"/>
                          </a14:backgroundRemoval>
                        </a14:imgEffect>
                      </a14:imgLayer>
                    </a14:imgProps>
                  </a:ext>
                  <a:ext uri="{28A0092B-C50C-407E-A947-70E740481C1C}">
                    <a14:useLocalDpi xmlns:a14="http://schemas.microsoft.com/office/drawing/2010/main" val="0"/>
                  </a:ext>
                </a:extLst>
              </a:blip>
              <a:srcRect l="59987" r="26669"/>
              <a:stretch/>
            </p:blipFill>
            <p:spPr bwMode="auto">
              <a:xfrm rot="20873027">
                <a:off x="456862" y="2887926"/>
                <a:ext cx="561932" cy="643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3" name="Group 42"/>
            <p:cNvGrpSpPr/>
            <p:nvPr/>
          </p:nvGrpSpPr>
          <p:grpSpPr>
            <a:xfrm>
              <a:off x="5497313" y="2883531"/>
              <a:ext cx="1006844" cy="789234"/>
              <a:chOff x="456862" y="2887926"/>
              <a:chExt cx="1006844" cy="789234"/>
            </a:xfrm>
          </p:grpSpPr>
          <p:pic>
            <p:nvPicPr>
              <p:cNvPr id="47"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4610" b="95745" l="2007" r="98970">
                            <a14:foregroundMark x1="10087" y1="75887" x2="10087" y2="75887"/>
                            <a14:foregroundMark x1="9165" y1="58511" x2="9165" y2="58511"/>
                            <a14:foregroundMark x1="10033" y1="17376" x2="10033" y2="17376"/>
                            <a14:foregroundMark x1="10087" y1="24823" x2="10087" y2="24823"/>
                            <a14:foregroundMark x1="6453" y1="13475" x2="6453" y2="13475"/>
                            <a14:foregroundMark x1="7267" y1="23404" x2="7267" y2="23404"/>
                            <a14:foregroundMark x1="4664" y1="19149" x2="4664" y2="19149"/>
                            <a14:foregroundMark x1="5531" y1="33333" x2="5531" y2="33333"/>
                            <a14:foregroundMark x1="3850" y1="47518" x2="3850" y2="47518"/>
                            <a14:foregroundMark x1="3742" y1="41135" x2="3742" y2="41135"/>
                            <a14:foregroundMark x1="2495" y1="43972" x2="2495" y2="43972"/>
                            <a14:foregroundMark x1="7701" y1="38652" x2="7701" y2="38652"/>
                            <a14:foregroundMark x1="21746" y1="63121" x2="21746" y2="63121"/>
                            <a14:foregroundMark x1="24132" y1="17021" x2="24132" y2="17021"/>
                            <a14:foregroundMark x1="20987" y1="9220" x2="20987" y2="9220"/>
                            <a14:foregroundMark x1="19035" y1="15957" x2="19035" y2="15957"/>
                            <a14:foregroundMark x1="17245" y1="31560" x2="17245" y2="31560"/>
                            <a14:foregroundMark x1="22234" y1="35816" x2="22234" y2="35816"/>
                            <a14:foregroundMark x1="24675" y1="35816" x2="24675" y2="35816"/>
                            <a14:foregroundMark x1="34436" y1="21277" x2="34436" y2="21277"/>
                            <a14:foregroundMark x1="50054" y1="78014" x2="50054" y2="78014"/>
                            <a14:foregroundMark x1="54718" y1="75532" x2="54718" y2="75532"/>
                            <a14:foregroundMark x1="52603" y1="51064" x2="52603" y2="51064"/>
                            <a14:foregroundMark x1="49783" y1="11702" x2="49783" y2="11702"/>
                            <a14:foregroundMark x1="47885" y1="21277" x2="47885" y2="21277"/>
                            <a14:foregroundMark x1="49078" y1="38298" x2="49078" y2="38298"/>
                            <a14:foregroundMark x1="45933" y1="41844" x2="45933" y2="41844"/>
                            <a14:foregroundMark x1="50434" y1="33333" x2="50434" y2="33333"/>
                            <a14:foregroundMark x1="58297" y1="57092" x2="58297" y2="57092"/>
                            <a14:foregroundMark x1="64479" y1="58156" x2="64479" y2="58156"/>
                            <a14:foregroundMark x1="28796" y1="58511" x2="28796" y2="58511"/>
                            <a14:foregroundMark x1="20228" y1="42908" x2="20228" y2="42908"/>
                            <a14:foregroundMark x1="64751" y1="73759" x2="64751" y2="73759"/>
                            <a14:foregroundMark x1="68004" y1="21631" x2="68004" y2="21631"/>
                            <a14:foregroundMark x1="67570" y1="31915" x2="67570" y2="31915"/>
                            <a14:foregroundMark x1="65130" y1="18440" x2="65130" y2="18440"/>
                            <a14:foregroundMark x1="63232" y1="25887" x2="63232" y2="25887"/>
                            <a14:foregroundMark x1="61551" y1="41844" x2="61551" y2="41844"/>
                            <a14:foregroundMark x1="67408" y1="41135" x2="67408" y2="41135"/>
                            <a14:foregroundMark x1="63829" y1="41135" x2="63829" y2="41135"/>
                            <a14:foregroundMark x1="70770" y1="58865" x2="70770" y2="58865"/>
                            <a14:foregroundMark x1="71204" y1="55674" x2="71204" y2="55674"/>
                            <a14:foregroundMark x1="18167" y1="43262" x2="18167" y2="43262"/>
                            <a14:foregroundMark x1="78200" y1="61348" x2="78200" y2="61348"/>
                            <a14:foregroundMark x1="74241" y1="42553" x2="74241" y2="42553"/>
                            <a14:foregroundMark x1="77928" y1="72695" x2="77928" y2="72695"/>
                            <a14:foregroundMark x1="81616" y1="73759" x2="81616" y2="73759"/>
                            <a14:foregroundMark x1="79935" y1="54255" x2="79935" y2="54255"/>
                            <a14:foregroundMark x1="77603" y1="18440" x2="77603" y2="18440"/>
                            <a14:foregroundMark x1="75651" y1="23404" x2="75651" y2="23404"/>
                            <a14:foregroundMark x1="79989" y1="19858" x2="79989" y2="19858"/>
                            <a14:foregroundMark x1="84273" y1="53191" x2="84273" y2="53191"/>
                            <a14:foregroundMark x1="14262" y1="45390" x2="14262" y2="45390"/>
                            <a14:foregroundMark x1="57430" y1="63830" x2="57430" y2="63830"/>
                            <a14:foregroundMark x1="48861" y1="50355" x2="48861" y2="50355"/>
                            <a14:foregroundMark x1="57321" y1="67021" x2="57321" y2="67021"/>
                            <a14:foregroundMark x1="65401" y1="38298" x2="65401" y2="38298"/>
                            <a14:foregroundMark x1="65130" y1="26241" x2="65130" y2="26241"/>
                            <a14:foregroundMark x1="90184" y1="55674" x2="90184" y2="55674"/>
                            <a14:foregroundMark x1="91866" y1="72695" x2="91866" y2="72695"/>
                            <a14:foregroundMark x1="91377" y1="51773" x2="91377" y2="51773"/>
                            <a14:foregroundMark x1="94740" y1="21631" x2="94740" y2="21631"/>
                            <a14:foregroundMark x1="90781" y1="19149" x2="90781" y2="19149"/>
                            <a14:foregroundMark x1="88991" y1="19858" x2="88991" y2="19858"/>
                            <a14:foregroundMark x1="87310" y1="34397" x2="87310" y2="34397"/>
                            <a14:foregroundMark x1="89425" y1="58511" x2="89425" y2="58511"/>
                            <a14:foregroundMark x1="89534" y1="74468" x2="89534" y2="74468"/>
                            <a14:foregroundMark x1="95607" y1="65957" x2="95607" y2="65957"/>
                            <a14:foregroundMark x1="97505" y1="61702" x2="97505" y2="61702"/>
                            <a14:foregroundMark x1="88124" y1="45390" x2="88124" y2="45390"/>
                            <a14:foregroundMark x1="89859" y1="36170" x2="89859" y2="36170"/>
                            <a14:foregroundMark x1="91432" y1="34043" x2="91432" y2="34043"/>
                          </a14:backgroundRemoval>
                        </a14:imgEffect>
                      </a14:imgLayer>
                    </a14:imgProps>
                  </a:ext>
                  <a:ext uri="{28A0092B-C50C-407E-A947-70E740481C1C}">
                    <a14:useLocalDpi xmlns:a14="http://schemas.microsoft.com/office/drawing/2010/main" val="0"/>
                  </a:ext>
                </a:extLst>
              </a:blip>
              <a:srcRect l="73300" r="13310"/>
              <a:stretch/>
            </p:blipFill>
            <p:spPr bwMode="auto">
              <a:xfrm rot="21066483" flipH="1">
                <a:off x="962320" y="3104532"/>
                <a:ext cx="501386" cy="572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610" b="95745" l="2007" r="98970">
                            <a14:foregroundMark x1="10087" y1="75887" x2="10087" y2="75887"/>
                            <a14:foregroundMark x1="9165" y1="58511" x2="9165" y2="58511"/>
                            <a14:foregroundMark x1="10033" y1="17376" x2="10033" y2="17376"/>
                            <a14:foregroundMark x1="10087" y1="24823" x2="10087" y2="24823"/>
                            <a14:foregroundMark x1="6453" y1="13475" x2="6453" y2="13475"/>
                            <a14:foregroundMark x1="7267" y1="23404" x2="7267" y2="23404"/>
                            <a14:foregroundMark x1="4664" y1="19149" x2="4664" y2="19149"/>
                            <a14:foregroundMark x1="5531" y1="33333" x2="5531" y2="33333"/>
                            <a14:foregroundMark x1="3850" y1="47518" x2="3850" y2="47518"/>
                            <a14:foregroundMark x1="3742" y1="41135" x2="3742" y2="41135"/>
                            <a14:foregroundMark x1="2495" y1="43972" x2="2495" y2="43972"/>
                            <a14:foregroundMark x1="7701" y1="38652" x2="7701" y2="38652"/>
                            <a14:foregroundMark x1="21746" y1="63121" x2="21746" y2="63121"/>
                            <a14:foregroundMark x1="24132" y1="17021" x2="24132" y2="17021"/>
                            <a14:foregroundMark x1="20987" y1="9220" x2="20987" y2="9220"/>
                            <a14:foregroundMark x1="19035" y1="15957" x2="19035" y2="15957"/>
                            <a14:foregroundMark x1="17245" y1="31560" x2="17245" y2="31560"/>
                            <a14:foregroundMark x1="22234" y1="35816" x2="22234" y2="35816"/>
                            <a14:foregroundMark x1="24675" y1="35816" x2="24675" y2="35816"/>
                            <a14:foregroundMark x1="34436" y1="21277" x2="34436" y2="21277"/>
                            <a14:foregroundMark x1="50054" y1="78014" x2="50054" y2="78014"/>
                            <a14:foregroundMark x1="54718" y1="75532" x2="54718" y2="75532"/>
                            <a14:foregroundMark x1="52603" y1="51064" x2="52603" y2="51064"/>
                            <a14:foregroundMark x1="49783" y1="11702" x2="49783" y2="11702"/>
                            <a14:foregroundMark x1="47885" y1="21277" x2="47885" y2="21277"/>
                            <a14:foregroundMark x1="49078" y1="38298" x2="49078" y2="38298"/>
                            <a14:foregroundMark x1="45933" y1="41844" x2="45933" y2="41844"/>
                            <a14:foregroundMark x1="50434" y1="33333" x2="50434" y2="33333"/>
                            <a14:foregroundMark x1="58297" y1="57092" x2="58297" y2="57092"/>
                            <a14:foregroundMark x1="64479" y1="58156" x2="64479" y2="58156"/>
                            <a14:foregroundMark x1="28796" y1="58511" x2="28796" y2="58511"/>
                            <a14:foregroundMark x1="20228" y1="42908" x2="20228" y2="42908"/>
                            <a14:foregroundMark x1="64751" y1="73759" x2="64751" y2="73759"/>
                            <a14:foregroundMark x1="68004" y1="21631" x2="68004" y2="21631"/>
                            <a14:foregroundMark x1="67570" y1="31915" x2="67570" y2="31915"/>
                            <a14:foregroundMark x1="65130" y1="18440" x2="65130" y2="18440"/>
                            <a14:foregroundMark x1="63232" y1="25887" x2="63232" y2="25887"/>
                            <a14:foregroundMark x1="61551" y1="41844" x2="61551" y2="41844"/>
                            <a14:foregroundMark x1="67408" y1="41135" x2="67408" y2="41135"/>
                            <a14:foregroundMark x1="63829" y1="41135" x2="63829" y2="41135"/>
                            <a14:foregroundMark x1="70770" y1="58865" x2="70770" y2="58865"/>
                            <a14:foregroundMark x1="71204" y1="55674" x2="71204" y2="55674"/>
                            <a14:foregroundMark x1="18167" y1="43262" x2="18167" y2="43262"/>
                            <a14:foregroundMark x1="78200" y1="61348" x2="78200" y2="61348"/>
                            <a14:foregroundMark x1="74241" y1="42553" x2="74241" y2="42553"/>
                            <a14:foregroundMark x1="77928" y1="72695" x2="77928" y2="72695"/>
                            <a14:foregroundMark x1="81616" y1="73759" x2="81616" y2="73759"/>
                            <a14:foregroundMark x1="79935" y1="54255" x2="79935" y2="54255"/>
                            <a14:foregroundMark x1="77603" y1="18440" x2="77603" y2="18440"/>
                            <a14:foregroundMark x1="75651" y1="23404" x2="75651" y2="23404"/>
                            <a14:foregroundMark x1="79989" y1="19858" x2="79989" y2="19858"/>
                            <a14:foregroundMark x1="84273" y1="53191" x2="84273" y2="53191"/>
                            <a14:foregroundMark x1="14262" y1="45390" x2="14262" y2="45390"/>
                            <a14:foregroundMark x1="57430" y1="63830" x2="57430" y2="63830"/>
                            <a14:foregroundMark x1="48861" y1="50355" x2="48861" y2="50355"/>
                            <a14:foregroundMark x1="57321" y1="67021" x2="57321" y2="67021"/>
                            <a14:foregroundMark x1="65401" y1="38298" x2="65401" y2="38298"/>
                            <a14:foregroundMark x1="65130" y1="26241" x2="65130" y2="26241"/>
                            <a14:foregroundMark x1="90184" y1="55674" x2="90184" y2="55674"/>
                            <a14:foregroundMark x1="91866" y1="72695" x2="91866" y2="72695"/>
                            <a14:foregroundMark x1="91377" y1="51773" x2="91377" y2="51773"/>
                            <a14:foregroundMark x1="94740" y1="21631" x2="94740" y2="21631"/>
                            <a14:foregroundMark x1="90781" y1="19149" x2="90781" y2="19149"/>
                            <a14:foregroundMark x1="88991" y1="19858" x2="88991" y2="19858"/>
                            <a14:foregroundMark x1="87310" y1="34397" x2="87310" y2="34397"/>
                            <a14:foregroundMark x1="89425" y1="58511" x2="89425" y2="58511"/>
                            <a14:foregroundMark x1="89534" y1="74468" x2="89534" y2="74468"/>
                            <a14:foregroundMark x1="95607" y1="65957" x2="95607" y2="65957"/>
                            <a14:foregroundMark x1="97505" y1="61702" x2="97505" y2="61702"/>
                            <a14:foregroundMark x1="88124" y1="45390" x2="88124" y2="45390"/>
                            <a14:foregroundMark x1="89859" y1="36170" x2="89859" y2="36170"/>
                            <a14:foregroundMark x1="91432" y1="34043" x2="91432" y2="34043"/>
                          </a14:backgroundRemoval>
                        </a14:imgEffect>
                      </a14:imgLayer>
                    </a14:imgProps>
                  </a:ext>
                  <a:ext uri="{28A0092B-C50C-407E-A947-70E740481C1C}">
                    <a14:useLocalDpi xmlns:a14="http://schemas.microsoft.com/office/drawing/2010/main" val="0"/>
                  </a:ext>
                </a:extLst>
              </a:blip>
              <a:srcRect l="59987" r="26669"/>
              <a:stretch/>
            </p:blipFill>
            <p:spPr bwMode="auto">
              <a:xfrm rot="20873027">
                <a:off x="456862" y="2887926"/>
                <a:ext cx="561932" cy="643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4" name="Group 43"/>
            <p:cNvGrpSpPr/>
            <p:nvPr/>
          </p:nvGrpSpPr>
          <p:grpSpPr>
            <a:xfrm>
              <a:off x="6670913" y="2914514"/>
              <a:ext cx="1006844" cy="789234"/>
              <a:chOff x="456862" y="2887926"/>
              <a:chExt cx="1006844" cy="789234"/>
            </a:xfrm>
          </p:grpSpPr>
          <p:pic>
            <p:nvPicPr>
              <p:cNvPr id="45"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4610" b="95745" l="2007" r="98970">
                            <a14:foregroundMark x1="10087" y1="75887" x2="10087" y2="75887"/>
                            <a14:foregroundMark x1="9165" y1="58511" x2="9165" y2="58511"/>
                            <a14:foregroundMark x1="10033" y1="17376" x2="10033" y2="17376"/>
                            <a14:foregroundMark x1="10087" y1="24823" x2="10087" y2="24823"/>
                            <a14:foregroundMark x1="6453" y1="13475" x2="6453" y2="13475"/>
                            <a14:foregroundMark x1="7267" y1="23404" x2="7267" y2="23404"/>
                            <a14:foregroundMark x1="4664" y1="19149" x2="4664" y2="19149"/>
                            <a14:foregroundMark x1="5531" y1="33333" x2="5531" y2="33333"/>
                            <a14:foregroundMark x1="3850" y1="47518" x2="3850" y2="47518"/>
                            <a14:foregroundMark x1="3742" y1="41135" x2="3742" y2="41135"/>
                            <a14:foregroundMark x1="2495" y1="43972" x2="2495" y2="43972"/>
                            <a14:foregroundMark x1="7701" y1="38652" x2="7701" y2="38652"/>
                            <a14:foregroundMark x1="21746" y1="63121" x2="21746" y2="63121"/>
                            <a14:foregroundMark x1="24132" y1="17021" x2="24132" y2="17021"/>
                            <a14:foregroundMark x1="20987" y1="9220" x2="20987" y2="9220"/>
                            <a14:foregroundMark x1="19035" y1="15957" x2="19035" y2="15957"/>
                            <a14:foregroundMark x1="17245" y1="31560" x2="17245" y2="31560"/>
                            <a14:foregroundMark x1="22234" y1="35816" x2="22234" y2="35816"/>
                            <a14:foregroundMark x1="24675" y1="35816" x2="24675" y2="35816"/>
                            <a14:foregroundMark x1="34436" y1="21277" x2="34436" y2="21277"/>
                            <a14:foregroundMark x1="50054" y1="78014" x2="50054" y2="78014"/>
                            <a14:foregroundMark x1="54718" y1="75532" x2="54718" y2="75532"/>
                            <a14:foregroundMark x1="52603" y1="51064" x2="52603" y2="51064"/>
                            <a14:foregroundMark x1="49783" y1="11702" x2="49783" y2="11702"/>
                            <a14:foregroundMark x1="47885" y1="21277" x2="47885" y2="21277"/>
                            <a14:foregroundMark x1="49078" y1="38298" x2="49078" y2="38298"/>
                            <a14:foregroundMark x1="45933" y1="41844" x2="45933" y2="41844"/>
                            <a14:foregroundMark x1="50434" y1="33333" x2="50434" y2="33333"/>
                            <a14:foregroundMark x1="58297" y1="57092" x2="58297" y2="57092"/>
                            <a14:foregroundMark x1="64479" y1="58156" x2="64479" y2="58156"/>
                            <a14:foregroundMark x1="28796" y1="58511" x2="28796" y2="58511"/>
                            <a14:foregroundMark x1="20228" y1="42908" x2="20228" y2="42908"/>
                            <a14:foregroundMark x1="64751" y1="73759" x2="64751" y2="73759"/>
                            <a14:foregroundMark x1="68004" y1="21631" x2="68004" y2="21631"/>
                            <a14:foregroundMark x1="67570" y1="31915" x2="67570" y2="31915"/>
                            <a14:foregroundMark x1="65130" y1="18440" x2="65130" y2="18440"/>
                            <a14:foregroundMark x1="63232" y1="25887" x2="63232" y2="25887"/>
                            <a14:foregroundMark x1="61551" y1="41844" x2="61551" y2="41844"/>
                            <a14:foregroundMark x1="67408" y1="41135" x2="67408" y2="41135"/>
                            <a14:foregroundMark x1="63829" y1="41135" x2="63829" y2="41135"/>
                            <a14:foregroundMark x1="70770" y1="58865" x2="70770" y2="58865"/>
                            <a14:foregroundMark x1="71204" y1="55674" x2="71204" y2="55674"/>
                            <a14:foregroundMark x1="18167" y1="43262" x2="18167" y2="43262"/>
                            <a14:foregroundMark x1="78200" y1="61348" x2="78200" y2="61348"/>
                            <a14:foregroundMark x1="74241" y1="42553" x2="74241" y2="42553"/>
                            <a14:foregroundMark x1="77928" y1="72695" x2="77928" y2="72695"/>
                            <a14:foregroundMark x1="81616" y1="73759" x2="81616" y2="73759"/>
                            <a14:foregroundMark x1="79935" y1="54255" x2="79935" y2="54255"/>
                            <a14:foregroundMark x1="77603" y1="18440" x2="77603" y2="18440"/>
                            <a14:foregroundMark x1="75651" y1="23404" x2="75651" y2="23404"/>
                            <a14:foregroundMark x1="79989" y1="19858" x2="79989" y2="19858"/>
                            <a14:foregroundMark x1="84273" y1="53191" x2="84273" y2="53191"/>
                            <a14:foregroundMark x1="14262" y1="45390" x2="14262" y2="45390"/>
                            <a14:foregroundMark x1="57430" y1="63830" x2="57430" y2="63830"/>
                            <a14:foregroundMark x1="48861" y1="50355" x2="48861" y2="50355"/>
                            <a14:foregroundMark x1="57321" y1="67021" x2="57321" y2="67021"/>
                            <a14:foregroundMark x1="65401" y1="38298" x2="65401" y2="38298"/>
                            <a14:foregroundMark x1="65130" y1="26241" x2="65130" y2="26241"/>
                            <a14:foregroundMark x1="90184" y1="55674" x2="90184" y2="55674"/>
                            <a14:foregroundMark x1="91866" y1="72695" x2="91866" y2="72695"/>
                            <a14:foregroundMark x1="91377" y1="51773" x2="91377" y2="51773"/>
                            <a14:foregroundMark x1="94740" y1="21631" x2="94740" y2="21631"/>
                            <a14:foregroundMark x1="90781" y1="19149" x2="90781" y2="19149"/>
                            <a14:foregroundMark x1="88991" y1="19858" x2="88991" y2="19858"/>
                            <a14:foregroundMark x1="87310" y1="34397" x2="87310" y2="34397"/>
                            <a14:foregroundMark x1="89425" y1="58511" x2="89425" y2="58511"/>
                            <a14:foregroundMark x1="89534" y1="74468" x2="89534" y2="74468"/>
                            <a14:foregroundMark x1="95607" y1="65957" x2="95607" y2="65957"/>
                            <a14:foregroundMark x1="97505" y1="61702" x2="97505" y2="61702"/>
                            <a14:foregroundMark x1="88124" y1="45390" x2="88124" y2="45390"/>
                            <a14:foregroundMark x1="89859" y1="36170" x2="89859" y2="36170"/>
                            <a14:foregroundMark x1="91432" y1="34043" x2="91432" y2="34043"/>
                          </a14:backgroundRemoval>
                        </a14:imgEffect>
                      </a14:imgLayer>
                    </a14:imgProps>
                  </a:ext>
                  <a:ext uri="{28A0092B-C50C-407E-A947-70E740481C1C}">
                    <a14:useLocalDpi xmlns:a14="http://schemas.microsoft.com/office/drawing/2010/main" val="0"/>
                  </a:ext>
                </a:extLst>
              </a:blip>
              <a:srcRect l="73300" r="13310"/>
              <a:stretch/>
            </p:blipFill>
            <p:spPr bwMode="auto">
              <a:xfrm rot="21066483" flipH="1">
                <a:off x="962320" y="3104532"/>
                <a:ext cx="501386" cy="572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610" b="95745" l="2007" r="98970">
                            <a14:foregroundMark x1="10087" y1="75887" x2="10087" y2="75887"/>
                            <a14:foregroundMark x1="9165" y1="58511" x2="9165" y2="58511"/>
                            <a14:foregroundMark x1="10033" y1="17376" x2="10033" y2="17376"/>
                            <a14:foregroundMark x1="10087" y1="24823" x2="10087" y2="24823"/>
                            <a14:foregroundMark x1="6453" y1="13475" x2="6453" y2="13475"/>
                            <a14:foregroundMark x1="7267" y1="23404" x2="7267" y2="23404"/>
                            <a14:foregroundMark x1="4664" y1="19149" x2="4664" y2="19149"/>
                            <a14:foregroundMark x1="5531" y1="33333" x2="5531" y2="33333"/>
                            <a14:foregroundMark x1="3850" y1="47518" x2="3850" y2="47518"/>
                            <a14:foregroundMark x1="3742" y1="41135" x2="3742" y2="41135"/>
                            <a14:foregroundMark x1="2495" y1="43972" x2="2495" y2="43972"/>
                            <a14:foregroundMark x1="7701" y1="38652" x2="7701" y2="38652"/>
                            <a14:foregroundMark x1="21746" y1="63121" x2="21746" y2="63121"/>
                            <a14:foregroundMark x1="24132" y1="17021" x2="24132" y2="17021"/>
                            <a14:foregroundMark x1="20987" y1="9220" x2="20987" y2="9220"/>
                            <a14:foregroundMark x1="19035" y1="15957" x2="19035" y2="15957"/>
                            <a14:foregroundMark x1="17245" y1="31560" x2="17245" y2="31560"/>
                            <a14:foregroundMark x1="22234" y1="35816" x2="22234" y2="35816"/>
                            <a14:foregroundMark x1="24675" y1="35816" x2="24675" y2="35816"/>
                            <a14:foregroundMark x1="34436" y1="21277" x2="34436" y2="21277"/>
                            <a14:foregroundMark x1="50054" y1="78014" x2="50054" y2="78014"/>
                            <a14:foregroundMark x1="54718" y1="75532" x2="54718" y2="75532"/>
                            <a14:foregroundMark x1="52603" y1="51064" x2="52603" y2="51064"/>
                            <a14:foregroundMark x1="49783" y1="11702" x2="49783" y2="11702"/>
                            <a14:foregroundMark x1="47885" y1="21277" x2="47885" y2="21277"/>
                            <a14:foregroundMark x1="49078" y1="38298" x2="49078" y2="38298"/>
                            <a14:foregroundMark x1="45933" y1="41844" x2="45933" y2="41844"/>
                            <a14:foregroundMark x1="50434" y1="33333" x2="50434" y2="33333"/>
                            <a14:foregroundMark x1="58297" y1="57092" x2="58297" y2="57092"/>
                            <a14:foregroundMark x1="64479" y1="58156" x2="64479" y2="58156"/>
                            <a14:foregroundMark x1="28796" y1="58511" x2="28796" y2="58511"/>
                            <a14:foregroundMark x1="20228" y1="42908" x2="20228" y2="42908"/>
                            <a14:foregroundMark x1="64751" y1="73759" x2="64751" y2="73759"/>
                            <a14:foregroundMark x1="68004" y1="21631" x2="68004" y2="21631"/>
                            <a14:foregroundMark x1="67570" y1="31915" x2="67570" y2="31915"/>
                            <a14:foregroundMark x1="65130" y1="18440" x2="65130" y2="18440"/>
                            <a14:foregroundMark x1="63232" y1="25887" x2="63232" y2="25887"/>
                            <a14:foregroundMark x1="61551" y1="41844" x2="61551" y2="41844"/>
                            <a14:foregroundMark x1="67408" y1="41135" x2="67408" y2="41135"/>
                            <a14:foregroundMark x1="63829" y1="41135" x2="63829" y2="41135"/>
                            <a14:foregroundMark x1="70770" y1="58865" x2="70770" y2="58865"/>
                            <a14:foregroundMark x1="71204" y1="55674" x2="71204" y2="55674"/>
                            <a14:foregroundMark x1="18167" y1="43262" x2="18167" y2="43262"/>
                            <a14:foregroundMark x1="78200" y1="61348" x2="78200" y2="61348"/>
                            <a14:foregroundMark x1="74241" y1="42553" x2="74241" y2="42553"/>
                            <a14:foregroundMark x1="77928" y1="72695" x2="77928" y2="72695"/>
                            <a14:foregroundMark x1="81616" y1="73759" x2="81616" y2="73759"/>
                            <a14:foregroundMark x1="79935" y1="54255" x2="79935" y2="54255"/>
                            <a14:foregroundMark x1="77603" y1="18440" x2="77603" y2="18440"/>
                            <a14:foregroundMark x1="75651" y1="23404" x2="75651" y2="23404"/>
                            <a14:foregroundMark x1="79989" y1="19858" x2="79989" y2="19858"/>
                            <a14:foregroundMark x1="84273" y1="53191" x2="84273" y2="53191"/>
                            <a14:foregroundMark x1="14262" y1="45390" x2="14262" y2="45390"/>
                            <a14:foregroundMark x1="57430" y1="63830" x2="57430" y2="63830"/>
                            <a14:foregroundMark x1="48861" y1="50355" x2="48861" y2="50355"/>
                            <a14:foregroundMark x1="57321" y1="67021" x2="57321" y2="67021"/>
                            <a14:foregroundMark x1="65401" y1="38298" x2="65401" y2="38298"/>
                            <a14:foregroundMark x1="65130" y1="26241" x2="65130" y2="26241"/>
                            <a14:foregroundMark x1="90184" y1="55674" x2="90184" y2="55674"/>
                            <a14:foregroundMark x1="91866" y1="72695" x2="91866" y2="72695"/>
                            <a14:foregroundMark x1="91377" y1="51773" x2="91377" y2="51773"/>
                            <a14:foregroundMark x1="94740" y1="21631" x2="94740" y2="21631"/>
                            <a14:foregroundMark x1="90781" y1="19149" x2="90781" y2="19149"/>
                            <a14:foregroundMark x1="88991" y1="19858" x2="88991" y2="19858"/>
                            <a14:foregroundMark x1="87310" y1="34397" x2="87310" y2="34397"/>
                            <a14:foregroundMark x1="89425" y1="58511" x2="89425" y2="58511"/>
                            <a14:foregroundMark x1="89534" y1="74468" x2="89534" y2="74468"/>
                            <a14:foregroundMark x1="95607" y1="65957" x2="95607" y2="65957"/>
                            <a14:foregroundMark x1="97505" y1="61702" x2="97505" y2="61702"/>
                            <a14:foregroundMark x1="88124" y1="45390" x2="88124" y2="45390"/>
                            <a14:foregroundMark x1="89859" y1="36170" x2="89859" y2="36170"/>
                            <a14:foregroundMark x1="91432" y1="34043" x2="91432" y2="34043"/>
                          </a14:backgroundRemoval>
                        </a14:imgEffect>
                      </a14:imgLayer>
                    </a14:imgProps>
                  </a:ext>
                  <a:ext uri="{28A0092B-C50C-407E-A947-70E740481C1C}">
                    <a14:useLocalDpi xmlns:a14="http://schemas.microsoft.com/office/drawing/2010/main" val="0"/>
                  </a:ext>
                </a:extLst>
              </a:blip>
              <a:srcRect l="59987" r="26669"/>
              <a:stretch/>
            </p:blipFill>
            <p:spPr bwMode="auto">
              <a:xfrm rot="20873027">
                <a:off x="456862" y="2887926"/>
                <a:ext cx="561932" cy="643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extLst>
      <p:ext uri="{BB962C8B-B14F-4D97-AF65-F5344CB8AC3E}">
        <p14:creationId xmlns:p14="http://schemas.microsoft.com/office/powerpoint/2010/main" val="2944619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2825" y="1522265"/>
            <a:ext cx="8229600" cy="4525963"/>
          </a:xfrm>
        </p:spPr>
        <p:txBody>
          <a:bodyPr>
            <a:normAutofit/>
          </a:bodyPr>
          <a:lstStyle/>
          <a:p>
            <a:pPr marL="0" indent="0">
              <a:lnSpc>
                <a:spcPct val="150000"/>
              </a:lnSpc>
              <a:buNone/>
            </a:pPr>
            <a:r>
              <a:rPr lang="en-GB" sz="2800" dirty="0"/>
              <a:t>Half day sessions</a:t>
            </a:r>
          </a:p>
          <a:p>
            <a:pPr marL="0" indent="0">
              <a:lnSpc>
                <a:spcPct val="150000"/>
              </a:lnSpc>
              <a:buNone/>
            </a:pPr>
            <a:r>
              <a:rPr lang="en-GB" sz="2800" dirty="0"/>
              <a:t>Small groups </a:t>
            </a:r>
          </a:p>
          <a:p>
            <a:pPr marL="0" indent="0">
              <a:lnSpc>
                <a:spcPct val="150000"/>
              </a:lnSpc>
              <a:buNone/>
            </a:pPr>
            <a:r>
              <a:rPr lang="en-GB" sz="2800" dirty="0"/>
              <a:t>Experience of lunch times</a:t>
            </a:r>
          </a:p>
          <a:p>
            <a:pPr marL="0" indent="0">
              <a:lnSpc>
                <a:spcPct val="150000"/>
              </a:lnSpc>
              <a:buNone/>
            </a:pPr>
            <a:r>
              <a:rPr lang="en-GB" sz="2800" dirty="0" smtClean="0"/>
              <a:t>Flexible full time start</a:t>
            </a:r>
          </a:p>
          <a:p>
            <a:pPr marL="0" indent="0">
              <a:lnSpc>
                <a:spcPct val="150000"/>
              </a:lnSpc>
              <a:buNone/>
            </a:pPr>
            <a:r>
              <a:rPr lang="en-GB" sz="2800" dirty="0" smtClean="0"/>
              <a:t>Year 6 buddies</a:t>
            </a:r>
          </a:p>
          <a:p>
            <a:pPr marL="0" indent="0">
              <a:lnSpc>
                <a:spcPct val="150000"/>
              </a:lnSpc>
              <a:buNone/>
            </a:pPr>
            <a:r>
              <a:rPr lang="en-GB" sz="2800" dirty="0" smtClean="0"/>
              <a:t>Year 1 Robins</a:t>
            </a:r>
          </a:p>
          <a:p>
            <a:endParaRPr lang="en-GB" sz="2800" dirty="0"/>
          </a:p>
          <a:p>
            <a:endParaRPr lang="en-GB" sz="2800" dirty="0"/>
          </a:p>
        </p:txBody>
      </p:sp>
      <p:sp>
        <p:nvSpPr>
          <p:cNvPr id="9" name="TextBox 8">
            <a:extLst>
              <a:ext uri="{FF2B5EF4-FFF2-40B4-BE49-F238E27FC236}">
                <a16:creationId xmlns:a16="http://schemas.microsoft.com/office/drawing/2014/main" xmlns="" id="{87E1C4F6-64CC-D9F3-613C-764C54B834B4}"/>
              </a:ext>
            </a:extLst>
          </p:cNvPr>
          <p:cNvSpPr txBox="1"/>
          <p:nvPr/>
        </p:nvSpPr>
        <p:spPr>
          <a:xfrm>
            <a:off x="272825" y="609023"/>
            <a:ext cx="8590000" cy="707886"/>
          </a:xfrm>
          <a:prstGeom prst="rect">
            <a:avLst/>
          </a:prstGeom>
          <a:noFill/>
        </p:spPr>
        <p:txBody>
          <a:bodyPr wrap="square" lIns="91440" tIns="45720" rIns="91440" bIns="45720" anchor="t">
            <a:spAutoFit/>
          </a:bodyPr>
          <a:lstStyle/>
          <a:p>
            <a:pPr algn="ctr"/>
            <a:r>
              <a:rPr lang="en-GB" sz="4000" b="1" dirty="0">
                <a:solidFill>
                  <a:schemeClr val="bg1"/>
                </a:solidFill>
              </a:rPr>
              <a:t>A Positive Start to School</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1844824"/>
            <a:ext cx="3576474" cy="4352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8447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bg1"/>
                </a:solidFill>
                <a:latin typeface="+mn-lt"/>
              </a:rPr>
              <a:t>Lunch Time</a:t>
            </a:r>
          </a:p>
        </p:txBody>
      </p:sp>
      <p:sp>
        <p:nvSpPr>
          <p:cNvPr id="3" name="Content Placeholder 2"/>
          <p:cNvSpPr>
            <a:spLocks noGrp="1"/>
          </p:cNvSpPr>
          <p:nvPr>
            <p:ph idx="1"/>
          </p:nvPr>
        </p:nvSpPr>
        <p:spPr>
          <a:xfrm>
            <a:off x="457200" y="1422748"/>
            <a:ext cx="8229600" cy="4525963"/>
          </a:xfrm>
        </p:spPr>
        <p:txBody>
          <a:bodyPr>
            <a:normAutofit/>
          </a:bodyPr>
          <a:lstStyle/>
          <a:p>
            <a:pPr marL="0" indent="0">
              <a:lnSpc>
                <a:spcPct val="150000"/>
              </a:lnSpc>
              <a:buNone/>
            </a:pPr>
            <a:r>
              <a:rPr lang="en-GB" sz="2800" dirty="0"/>
              <a:t>Free school meals or packed lunch</a:t>
            </a:r>
          </a:p>
          <a:p>
            <a:pPr marL="0" indent="0">
              <a:lnSpc>
                <a:spcPct val="150000"/>
              </a:lnSpc>
              <a:buNone/>
            </a:pPr>
            <a:r>
              <a:rPr lang="en-GB" sz="2800" dirty="0" smtClean="0"/>
              <a:t>First </a:t>
            </a:r>
            <a:r>
              <a:rPr lang="en-GB" sz="2800" dirty="0"/>
              <a:t>two weeks of school – preordered lunch</a:t>
            </a:r>
          </a:p>
          <a:p>
            <a:pPr marL="0" indent="0">
              <a:lnSpc>
                <a:spcPct val="150000"/>
              </a:lnSpc>
              <a:buNone/>
            </a:pPr>
            <a:r>
              <a:rPr lang="en-GB" sz="2800" dirty="0"/>
              <a:t>Buddies and friends will sit together</a:t>
            </a:r>
          </a:p>
          <a:p>
            <a:pPr marL="0" indent="0">
              <a:lnSpc>
                <a:spcPct val="150000"/>
              </a:lnSpc>
              <a:buNone/>
            </a:pPr>
            <a:r>
              <a:rPr lang="en-GB" sz="2800" dirty="0"/>
              <a:t>Robins staff supporting children in the lunch hall</a:t>
            </a:r>
          </a:p>
          <a:p>
            <a:endParaRPr lang="en-GB" sz="3600"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784" t="5323" b="14034"/>
          <a:stretch/>
        </p:blipFill>
        <p:spPr bwMode="auto">
          <a:xfrm>
            <a:off x="539552" y="4528616"/>
            <a:ext cx="5145336" cy="1959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School Lunch Information - The Cambridge Primary Schoo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76" t="4316" r="2265" b="4803"/>
          <a:stretch/>
        </p:blipFill>
        <p:spPr bwMode="auto">
          <a:xfrm>
            <a:off x="5868144" y="4534131"/>
            <a:ext cx="2864594" cy="1959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315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solidFill>
                  <a:schemeClr val="bg1"/>
                </a:solidFill>
                <a:latin typeface="+mn-lt"/>
              </a:rPr>
              <a:t>What Do I Need to Prepare?</a:t>
            </a:r>
          </a:p>
        </p:txBody>
      </p:sp>
      <p:sp>
        <p:nvSpPr>
          <p:cNvPr id="3" name="Content Placeholder 2"/>
          <p:cNvSpPr>
            <a:spLocks noGrp="1"/>
          </p:cNvSpPr>
          <p:nvPr>
            <p:ph idx="1"/>
          </p:nvPr>
        </p:nvSpPr>
        <p:spPr>
          <a:xfrm>
            <a:off x="467544" y="1628800"/>
            <a:ext cx="8229600" cy="4525963"/>
          </a:xfrm>
        </p:spPr>
        <p:txBody>
          <a:bodyPr>
            <a:normAutofit fontScale="92500" lnSpcReduction="20000"/>
          </a:bodyPr>
          <a:lstStyle/>
          <a:p>
            <a:pPr marL="0" indent="0">
              <a:lnSpc>
                <a:spcPct val="150000"/>
              </a:lnSpc>
              <a:buNone/>
            </a:pPr>
            <a:r>
              <a:rPr lang="en-GB" sz="3000" dirty="0"/>
              <a:t>School uniform</a:t>
            </a:r>
          </a:p>
          <a:p>
            <a:pPr marL="0" indent="0">
              <a:lnSpc>
                <a:spcPct val="150000"/>
              </a:lnSpc>
              <a:buNone/>
            </a:pPr>
            <a:r>
              <a:rPr lang="en-GB" sz="3000" dirty="0"/>
              <a:t>Spare set of clothes</a:t>
            </a:r>
          </a:p>
          <a:p>
            <a:pPr marL="0" indent="0">
              <a:lnSpc>
                <a:spcPct val="150000"/>
              </a:lnSpc>
              <a:buNone/>
            </a:pPr>
            <a:r>
              <a:rPr lang="en-GB" sz="3000" dirty="0"/>
              <a:t>PE kit</a:t>
            </a:r>
          </a:p>
          <a:p>
            <a:pPr marL="0" indent="0">
              <a:lnSpc>
                <a:spcPct val="150000"/>
              </a:lnSpc>
              <a:buNone/>
            </a:pPr>
            <a:r>
              <a:rPr lang="en-GB" sz="3000" dirty="0"/>
              <a:t>Welly boots and waterproofs</a:t>
            </a:r>
          </a:p>
          <a:p>
            <a:pPr marL="0" indent="0">
              <a:lnSpc>
                <a:spcPct val="150000"/>
              </a:lnSpc>
              <a:buNone/>
            </a:pPr>
            <a:r>
              <a:rPr lang="en-GB" sz="3000" dirty="0"/>
              <a:t>Book bag</a:t>
            </a:r>
          </a:p>
          <a:p>
            <a:pPr marL="0" indent="0">
              <a:lnSpc>
                <a:spcPct val="150000"/>
              </a:lnSpc>
              <a:buNone/>
            </a:pPr>
            <a:r>
              <a:rPr lang="en-GB" sz="3000" dirty="0"/>
              <a:t>Water bottle</a:t>
            </a:r>
          </a:p>
          <a:p>
            <a:pPr marL="0" indent="0">
              <a:lnSpc>
                <a:spcPct val="150000"/>
              </a:lnSpc>
              <a:buNone/>
            </a:pPr>
            <a:r>
              <a:rPr lang="en-GB" sz="3000" dirty="0"/>
              <a:t>Snack pot</a:t>
            </a:r>
          </a:p>
          <a:p>
            <a:endParaRPr lang="en-GB" dirty="0"/>
          </a:p>
        </p:txBody>
      </p:sp>
      <p:pic>
        <p:nvPicPr>
          <p:cNvPr id="2050" name="Picture 2" descr="C:\Users\jross\Pictures\2 Print\IMG_63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463141" y="2158371"/>
            <a:ext cx="4812632" cy="3609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416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00658"/>
            <a:ext cx="8229600" cy="1143000"/>
          </a:xfrm>
        </p:spPr>
        <p:txBody>
          <a:bodyPr>
            <a:normAutofit/>
          </a:bodyPr>
          <a:lstStyle/>
          <a:p>
            <a:r>
              <a:rPr lang="en-GB" b="1" dirty="0">
                <a:solidFill>
                  <a:schemeClr val="bg1"/>
                </a:solidFill>
                <a:latin typeface="+mn-lt"/>
              </a:rPr>
              <a:t>Early Years in Robins</a:t>
            </a:r>
          </a:p>
        </p:txBody>
      </p:sp>
      <p:sp>
        <p:nvSpPr>
          <p:cNvPr id="3" name="Content Placeholder 2"/>
          <p:cNvSpPr>
            <a:spLocks noGrp="1"/>
          </p:cNvSpPr>
          <p:nvPr>
            <p:ph idx="1"/>
          </p:nvPr>
        </p:nvSpPr>
        <p:spPr/>
        <p:txBody>
          <a:bodyPr vert="horz" lIns="91440" tIns="45720" rIns="91440" bIns="45720" rtlCol="0" anchor="t">
            <a:normAutofit/>
          </a:bodyPr>
          <a:lstStyle/>
          <a:p>
            <a:pPr marL="0" indent="0">
              <a:lnSpc>
                <a:spcPct val="150000"/>
              </a:lnSpc>
              <a:buNone/>
            </a:pPr>
            <a:endParaRPr lang="en-GB" sz="2800" dirty="0">
              <a:latin typeface="Aptos" panose="020B0004020202020204" pitchFamily="34" charset="0"/>
            </a:endParaRPr>
          </a:p>
          <a:p>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268760"/>
            <a:ext cx="3477917" cy="5229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868"/>
          <a:stretch/>
        </p:blipFill>
        <p:spPr bwMode="auto">
          <a:xfrm>
            <a:off x="4025942" y="1268760"/>
            <a:ext cx="2219258" cy="2584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925" r="14760"/>
          <a:stretch/>
        </p:blipFill>
        <p:spPr bwMode="auto">
          <a:xfrm>
            <a:off x="4031374" y="3972694"/>
            <a:ext cx="2682693" cy="2525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412" r="7136" b="6590"/>
          <a:stretch/>
        </p:blipFill>
        <p:spPr bwMode="auto">
          <a:xfrm>
            <a:off x="6823113" y="3943267"/>
            <a:ext cx="2119701" cy="2525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7744" r="12391"/>
          <a:stretch/>
        </p:blipFill>
        <p:spPr bwMode="auto">
          <a:xfrm>
            <a:off x="6386851" y="1268760"/>
            <a:ext cx="2555963" cy="2584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017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00658"/>
            <a:ext cx="8229600" cy="1143000"/>
          </a:xfrm>
        </p:spPr>
        <p:txBody>
          <a:bodyPr>
            <a:normAutofit/>
          </a:bodyPr>
          <a:lstStyle/>
          <a:p>
            <a:r>
              <a:rPr lang="en-GB" b="1" dirty="0" smtClean="0">
                <a:solidFill>
                  <a:schemeClr val="bg1"/>
                </a:solidFill>
                <a:latin typeface="+mn-lt"/>
              </a:rPr>
              <a:t>Forest School</a:t>
            </a:r>
            <a:endParaRPr lang="en-GB" b="1" dirty="0">
              <a:solidFill>
                <a:schemeClr val="bg1"/>
              </a:solidFill>
              <a:latin typeface="+mn-lt"/>
            </a:endParaRPr>
          </a:p>
        </p:txBody>
      </p:sp>
      <p:pic>
        <p:nvPicPr>
          <p:cNvPr id="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340768"/>
            <a:ext cx="7937500" cy="447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09062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1207</TotalTime>
  <Words>202</Words>
  <Application>Microsoft Office PowerPoint</Application>
  <PresentationFormat>On-screen Show (4:3)</PresentationFormat>
  <Paragraphs>37</Paragraphs>
  <Slides>8</Slides>
  <Notes>0</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PowerPoint Presentation</vt:lpstr>
      <vt:lpstr>PowerPoint Presentation</vt:lpstr>
      <vt:lpstr>Welcome/Stay and Play Sessions</vt:lpstr>
      <vt:lpstr>PowerPoint Presentation</vt:lpstr>
      <vt:lpstr>Lunch Time</vt:lpstr>
      <vt:lpstr>What Do I Need to Prepare?</vt:lpstr>
      <vt:lpstr>Early Years in Robins</vt:lpstr>
      <vt:lpstr>Forest School</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Hamsey School Open Morning</dc:title>
  <dc:creator>Rose Watts</dc:creator>
  <cp:lastModifiedBy>Local Administrator</cp:lastModifiedBy>
  <cp:revision>137</cp:revision>
  <dcterms:created xsi:type="dcterms:W3CDTF">2015-10-29T09:38:42Z</dcterms:created>
  <dcterms:modified xsi:type="dcterms:W3CDTF">2024-06-12T11:24:36Z</dcterms:modified>
</cp:coreProperties>
</file>